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54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30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36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65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90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7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82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03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01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62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75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F7A10-3A56-4403-BB49-2AC41F304FE4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49D44-C20C-48A3-9647-91301393E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22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15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1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533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211616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291772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1965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230088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489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5223945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Лапшина</dc:creator>
  <cp:lastModifiedBy>Татьяна Лапшина</cp:lastModifiedBy>
  <cp:revision>1</cp:revision>
  <dcterms:created xsi:type="dcterms:W3CDTF">2014-09-24T06:48:33Z</dcterms:created>
  <dcterms:modified xsi:type="dcterms:W3CDTF">2014-09-24T06:50:15Z</dcterms:modified>
</cp:coreProperties>
</file>