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68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6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5" Type="http://schemas.openxmlformats.org/officeDocument/2006/relationships/audio" Target="../media/audio2.wav"/><Relationship Id="rId4" Type="http://schemas.openxmlformats.org/officeDocument/2006/relationships/image" Target="../media/image4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hyperlink" Target="http://spirit-nsk.ru/d/140243/d/015925.jpg" TargetMode="External"/><Relationship Id="rId7" Type="http://schemas.openxmlformats.org/officeDocument/2006/relationships/hyperlink" Target="http://millenniumstudio.net/crying-smiley-face-images-214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clipartpanda.com/attitude-clipart-0bfaf5c7a37c797f716d7624c2025a38.jpg" TargetMode="External"/><Relationship Id="rId5" Type="http://schemas.openxmlformats.org/officeDocument/2006/relationships/hyperlink" Target="http://www.stihi.ru/pics/2016/01/25/4751.jpg" TargetMode="External"/><Relationship Id="rId4" Type="http://schemas.openxmlformats.org/officeDocument/2006/relationships/hyperlink" Target="http://weclipart.com/gimg/2730087AEA46BADF/sewing_machine_01_Vector_Clipart.pn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mailto:nina.herepanova@mail.r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15925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2143116"/>
            <a:ext cx="4966680" cy="4214818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142976" y="785794"/>
            <a:ext cx="692948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Регулятор давления прижимной лапки…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643042" y="2357430"/>
            <a:ext cx="85725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16" idx="1"/>
          </p:cNvCxnSpPr>
          <p:nvPr/>
        </p:nvCxnSpPr>
        <p:spPr>
          <a:xfrm flipV="1">
            <a:off x="3929059" y="4929198"/>
            <a:ext cx="857255" cy="2409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4460906" y="3397218"/>
            <a:ext cx="529414" cy="450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емиугольник 14"/>
          <p:cNvSpPr/>
          <p:nvPr/>
        </p:nvSpPr>
        <p:spPr>
          <a:xfrm>
            <a:off x="1214414" y="2071678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6" name="Семиугольник 15"/>
          <p:cNvSpPr/>
          <p:nvPr/>
        </p:nvSpPr>
        <p:spPr>
          <a:xfrm>
            <a:off x="3428992" y="4857760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Семиугольник 16"/>
          <p:cNvSpPr/>
          <p:nvPr/>
        </p:nvSpPr>
        <p:spPr>
          <a:xfrm>
            <a:off x="4929190" y="3071810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5857884" y="2571744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21" name="Овал 20"/>
          <p:cNvSpPr/>
          <p:nvPr/>
        </p:nvSpPr>
        <p:spPr>
          <a:xfrm>
            <a:off x="5857884" y="3500438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22" name="Овал 21"/>
          <p:cNvSpPr/>
          <p:nvPr/>
        </p:nvSpPr>
        <p:spPr>
          <a:xfrm>
            <a:off x="5857884" y="4429132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3</a:t>
            </a:r>
            <a:endParaRPr lang="ru-RU" sz="4400" b="1" dirty="0"/>
          </a:p>
        </p:txBody>
      </p:sp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6215074" y="5286388"/>
            <a:ext cx="1428760" cy="71438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15925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2071678"/>
            <a:ext cx="4966680" cy="4214818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142976" y="785794"/>
            <a:ext cx="692948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Эта деталь продвигает ткань во время пошива…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1928794" y="2428868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071538" y="4429132"/>
            <a:ext cx="714379" cy="2143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2389204" y="4183036"/>
            <a:ext cx="529414" cy="450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емиугольник 14"/>
          <p:cNvSpPr/>
          <p:nvPr/>
        </p:nvSpPr>
        <p:spPr>
          <a:xfrm>
            <a:off x="2786050" y="2143116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6" name="Семиугольник 15"/>
          <p:cNvSpPr/>
          <p:nvPr/>
        </p:nvSpPr>
        <p:spPr>
          <a:xfrm>
            <a:off x="785786" y="4071942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Семиугольник 16"/>
          <p:cNvSpPr/>
          <p:nvPr/>
        </p:nvSpPr>
        <p:spPr>
          <a:xfrm>
            <a:off x="2857488" y="3857628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5857884" y="2571744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21" name="Овал 20"/>
          <p:cNvSpPr/>
          <p:nvPr/>
        </p:nvSpPr>
        <p:spPr>
          <a:xfrm>
            <a:off x="5857884" y="3500438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22" name="Овал 21"/>
          <p:cNvSpPr/>
          <p:nvPr/>
        </p:nvSpPr>
        <p:spPr>
          <a:xfrm>
            <a:off x="5857884" y="4429132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3</a:t>
            </a:r>
            <a:endParaRPr lang="ru-RU" sz="4400" b="1" dirty="0"/>
          </a:p>
        </p:txBody>
      </p:sp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6215074" y="5286388"/>
            <a:ext cx="1428760" cy="71438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15925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2071678"/>
            <a:ext cx="4966680" cy="4214818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142976" y="785794"/>
            <a:ext cx="692948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Эта деталь опускает  и поднимает прижимную лапку…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6200000" flipV="1">
            <a:off x="1928794" y="4429132"/>
            <a:ext cx="78581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1071538" y="4071942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2285984" y="4000504"/>
            <a:ext cx="592978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емиугольник 14"/>
          <p:cNvSpPr/>
          <p:nvPr/>
        </p:nvSpPr>
        <p:spPr>
          <a:xfrm>
            <a:off x="2714612" y="5072074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6" name="Семиугольник 15"/>
          <p:cNvSpPr/>
          <p:nvPr/>
        </p:nvSpPr>
        <p:spPr>
          <a:xfrm>
            <a:off x="785786" y="4071942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Семиугольник 16"/>
          <p:cNvSpPr/>
          <p:nvPr/>
        </p:nvSpPr>
        <p:spPr>
          <a:xfrm>
            <a:off x="2857488" y="3857628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5857884" y="2571744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21" name="Овал 20"/>
          <p:cNvSpPr/>
          <p:nvPr/>
        </p:nvSpPr>
        <p:spPr>
          <a:xfrm>
            <a:off x="5857884" y="3500438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22" name="Овал 21"/>
          <p:cNvSpPr/>
          <p:nvPr/>
        </p:nvSpPr>
        <p:spPr>
          <a:xfrm>
            <a:off x="5857884" y="4429132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3</a:t>
            </a:r>
            <a:endParaRPr lang="ru-RU" sz="4400" b="1" dirty="0"/>
          </a:p>
        </p:txBody>
      </p:sp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6215074" y="5286388"/>
            <a:ext cx="1428760" cy="71438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143108" y="785794"/>
            <a:ext cx="5143536" cy="9286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Тест пройден!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Оцени свои ответы!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071538" y="2071678"/>
            <a:ext cx="7143800" cy="40719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15" descr="MCj04244800000[1]">
            <a:hlinkClick r:id="" action="ppaction://noaction">
              <a:snd r:embed="rId3" name="push.wav" builtIn="1"/>
            </a:hlinkClick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500166" y="2428868"/>
            <a:ext cx="1714512" cy="165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MCj04244660000[1]">
            <a:hlinkClick r:id="" action="ppaction://noaction">
              <a:snd r:embed="rId5" name="applause.wav" builtIn="1"/>
            </a:hlinkClick>
          </p:cNvPr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857884" y="2428868"/>
            <a:ext cx="2071702" cy="180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Выноска-облако 8"/>
          <p:cNvSpPr/>
          <p:nvPr/>
        </p:nvSpPr>
        <p:spPr>
          <a:xfrm>
            <a:off x="3571868" y="1785926"/>
            <a:ext cx="2571768" cy="1398466"/>
          </a:xfrm>
          <a:prstGeom prst="cloudCallout">
            <a:avLst>
              <a:gd name="adj1" fmla="val -94553"/>
              <a:gd name="adj2" fmla="val 72217"/>
            </a:avLst>
          </a:prstGeom>
          <a:solidFill>
            <a:schemeClr val="accent1">
              <a:lumMod val="60000"/>
              <a:lumOff val="40000"/>
            </a:schemeClr>
          </a:solidFill>
          <a:ln cmpd="sng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СТОИТ   ПОВТОРИТЬ ТЕМУ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!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Picture 13" descr="MCj04280650000[1]">
            <a:hlinkClick r:id="" action="ppaction://noaction">
              <a:snd r:embed="rId5" name="applause.wav" builtIn="1"/>
            </a:hlinkClick>
          </p:cNvPr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357554" y="4071942"/>
            <a:ext cx="2928958" cy="1786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домой 10">
            <a:hlinkClick r:id="" action="ppaction://hlinkshowjump?jump=firstslide" highlightClick="1"/>
          </p:cNvPr>
          <p:cNvSpPr/>
          <p:nvPr/>
        </p:nvSpPr>
        <p:spPr>
          <a:xfrm>
            <a:off x="7000892" y="5072074"/>
            <a:ext cx="857256" cy="828102"/>
          </a:xfrm>
          <a:prstGeom prst="actionButtonHo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143108" y="785794"/>
            <a:ext cx="5143536" cy="6429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Источники информации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071538" y="1714488"/>
            <a:ext cx="7286676" cy="44291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u="sng" dirty="0" smtClean="0">
              <a:hlinkClick r:id="rId3"/>
            </a:endParaRPr>
          </a:p>
          <a:p>
            <a:endParaRPr lang="ru-RU" sz="2400" u="sng" dirty="0" smtClean="0">
              <a:hlinkClick r:id="rId3"/>
            </a:endParaRPr>
          </a:p>
          <a:p>
            <a:endParaRPr lang="ru-RU" sz="2400" u="sng" dirty="0" smtClean="0">
              <a:hlinkClick r:id="rId3"/>
            </a:endParaRPr>
          </a:p>
          <a:p>
            <a:endParaRPr lang="ru-RU" sz="2400" u="sng" dirty="0" smtClean="0">
              <a:hlinkClick r:id="rId3"/>
            </a:endParaRPr>
          </a:p>
          <a:p>
            <a:endParaRPr lang="ru-RU" sz="2400" u="sng" dirty="0" smtClean="0">
              <a:hlinkClick r:id="rId3"/>
            </a:endParaRPr>
          </a:p>
          <a:p>
            <a:endParaRPr lang="ru-RU" sz="2400" u="sng" dirty="0" smtClean="0">
              <a:hlinkClick r:id="rId3"/>
            </a:endParaRPr>
          </a:p>
          <a:p>
            <a:endParaRPr lang="ru-RU" sz="2400" u="sng" dirty="0" smtClean="0">
              <a:hlinkClick r:id="rId3"/>
            </a:endParaRPr>
          </a:p>
          <a:p>
            <a:endParaRPr lang="ru-RU" sz="2400" u="sng" dirty="0" smtClean="0">
              <a:hlinkClick r:id="rId3"/>
            </a:endParaRPr>
          </a:p>
          <a:p>
            <a:endParaRPr lang="ru-RU" sz="2400" u="sng" dirty="0" smtClean="0">
              <a:hlinkClick r:id="rId3"/>
            </a:endParaRPr>
          </a:p>
          <a:p>
            <a:endParaRPr lang="ru-RU" sz="2400" u="sng" dirty="0" smtClean="0">
              <a:hlinkClick r:id="rId3"/>
            </a:endParaRPr>
          </a:p>
          <a:p>
            <a:endParaRPr lang="ru-RU" sz="2400" u="sng" dirty="0" smtClean="0">
              <a:hlinkClick r:id="rId3"/>
            </a:endParaRPr>
          </a:p>
          <a:p>
            <a:endParaRPr lang="ru-RU" sz="2400" u="sng" dirty="0" smtClean="0">
              <a:hlinkClick r:id="rId3"/>
            </a:endParaRPr>
          </a:p>
          <a:p>
            <a:endParaRPr lang="ru-RU" sz="2400" u="sng" dirty="0" smtClean="0">
              <a:hlinkClick r:id="rId3"/>
            </a:endParaRPr>
          </a:p>
          <a:p>
            <a:endParaRPr lang="ru-RU" sz="2400" u="sng" dirty="0" smtClean="0">
              <a:hlinkClick r:id="rId3"/>
            </a:endParaRPr>
          </a:p>
          <a:p>
            <a:endParaRPr lang="ru-RU" sz="2400" u="sng" dirty="0" smtClean="0">
              <a:hlinkClick r:id="rId3"/>
            </a:endParaRPr>
          </a:p>
          <a:p>
            <a:endParaRPr lang="ru-RU" sz="2000" u="sng" dirty="0" smtClean="0">
              <a:hlinkClick r:id="rId3"/>
            </a:endParaRPr>
          </a:p>
          <a:p>
            <a:endParaRPr lang="ru-RU" sz="2000" u="sng" dirty="0" smtClean="0">
              <a:hlinkClick r:id="rId3"/>
            </a:endParaRPr>
          </a:p>
          <a:p>
            <a:endParaRPr lang="ru-RU" sz="2000" u="sng" dirty="0" smtClean="0">
              <a:hlinkClick r:id="rId3"/>
            </a:endParaRPr>
          </a:p>
          <a:p>
            <a:endParaRPr lang="ru-RU" sz="2000" u="sng" dirty="0" smtClean="0">
              <a:hlinkClick r:id="rId3"/>
            </a:endParaRPr>
          </a:p>
          <a:p>
            <a:r>
              <a:rPr lang="ru-RU" sz="2000" u="sng" dirty="0" smtClean="0">
                <a:hlinkClick r:id="rId3"/>
              </a:rPr>
              <a:t>http://spirit-nsk.ru/d/140243/d/015925.jpg</a:t>
            </a:r>
            <a:r>
              <a:rPr lang="ru-RU" sz="2000" dirty="0" smtClean="0"/>
              <a:t>  швейная машина</a:t>
            </a:r>
          </a:p>
          <a:p>
            <a:r>
              <a:rPr lang="ru-RU" sz="2000" u="sng" dirty="0" smtClean="0">
                <a:hlinkClick r:id="rId4"/>
              </a:rPr>
              <a:t>http://weclipart.com/gimg/2730087AEA46BADF/sewing_machine_01_Vector_Clipart.png</a:t>
            </a:r>
            <a:r>
              <a:rPr lang="ru-RU" sz="2000" dirty="0" smtClean="0"/>
              <a:t>  картинка на титульный  слайд</a:t>
            </a:r>
          </a:p>
          <a:p>
            <a:r>
              <a:rPr lang="en-US" sz="2000" u="sng" dirty="0" smtClean="0">
                <a:hlinkClick r:id="rId5"/>
              </a:rPr>
              <a:t>http://</a:t>
            </a:r>
            <a:r>
              <a:rPr lang="en-US" sz="2000" u="sng" dirty="0" smtClean="0">
                <a:hlinkClick r:id="rId5"/>
              </a:rPr>
              <a:t>www.stihi.ru/pics/2016/01/25/4751.jpg</a:t>
            </a:r>
            <a:r>
              <a:rPr lang="ru-RU" sz="2000" u="sng" dirty="0" smtClean="0"/>
              <a:t> </a:t>
            </a:r>
            <a:r>
              <a:rPr lang="ru-RU" sz="2000" dirty="0" smtClean="0"/>
              <a:t>смайлик весело и смешно</a:t>
            </a:r>
            <a:endParaRPr lang="ru-RU" sz="2000" dirty="0" smtClean="0"/>
          </a:p>
          <a:p>
            <a:r>
              <a:rPr lang="en-US" sz="2000" dirty="0" smtClean="0">
                <a:hlinkClick r:id="rId6"/>
              </a:rPr>
              <a:t>http://</a:t>
            </a:r>
            <a:r>
              <a:rPr lang="en-US" sz="2000" dirty="0" smtClean="0">
                <a:hlinkClick r:id="rId6"/>
              </a:rPr>
              <a:t>images.clipartpanda.com/attitude-clipart-0bfaf5c7a37c797f716d7624c2025a38.jpg</a:t>
            </a:r>
            <a:r>
              <a:rPr lang="ru-RU" sz="2000" dirty="0" smtClean="0"/>
              <a:t>   смайлик всё отлично</a:t>
            </a:r>
          </a:p>
          <a:p>
            <a:r>
              <a:rPr lang="en-US" sz="2000" dirty="0" smtClean="0">
                <a:hlinkClick r:id="rId7"/>
              </a:rPr>
              <a:t>http://millenniumstudio.net/crying-smiley-face-images-214.jpg</a:t>
            </a:r>
            <a:r>
              <a:rPr lang="ru-RU" sz="2000" dirty="0" smtClean="0"/>
              <a:t>    грустный смайлик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9" name="Управляющая кнопка: назад 8">
            <a:hlinkClick r:id="rId8" action="ppaction://hlinksldjump" highlightClick="1"/>
          </p:cNvPr>
          <p:cNvSpPr/>
          <p:nvPr/>
        </p:nvSpPr>
        <p:spPr>
          <a:xfrm>
            <a:off x="1142976" y="928670"/>
            <a:ext cx="714380" cy="542350"/>
          </a:xfrm>
          <a:prstGeom prst="actionButtonBackPrevio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1428736"/>
            <a:ext cx="8215370" cy="514353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cmpd="sng"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None/>
            </a:pP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Специальность-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технологии </a:t>
            </a:r>
          </a:p>
          <a:p>
            <a:pPr marL="342900" indent="-342900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Квалификационная категория –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высшая</a:t>
            </a:r>
          </a:p>
          <a:p>
            <a:pPr marL="342900" indent="-342900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Место работы: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МБОУ СОШ № 2 г. Ужура</a:t>
            </a:r>
          </a:p>
          <a:p>
            <a:pPr marL="342900" indent="-342900"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Красноярский край</a:t>
            </a:r>
          </a:p>
          <a:p>
            <a:pPr marL="342900" indent="-342900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Образование 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высшее</a:t>
            </a:r>
          </a:p>
          <a:p>
            <a:pPr marL="342900" indent="-342900"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1980 г. 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Красноярский технологический техникум </a:t>
            </a:r>
          </a:p>
          <a:p>
            <a:pPr marL="342900" indent="-342900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бытового обслуживания. </a:t>
            </a:r>
          </a:p>
          <a:p>
            <a:pPr marL="342900" indent="-342900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Специальность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техник-технолог швейной промышленности</a:t>
            </a:r>
          </a:p>
          <a:p>
            <a:pPr marL="342900" indent="-342900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2007 г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Красноярский Государственный Педагогический </a:t>
            </a:r>
          </a:p>
          <a:p>
            <a:pPr marL="342900" indent="-342900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Университет им. В.П. Астафьева</a:t>
            </a:r>
          </a:p>
          <a:p>
            <a:pPr marL="342900" indent="-342900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Специальность-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технологии и предпринимательства</a:t>
            </a:r>
          </a:p>
          <a:p>
            <a:pPr marL="342900" indent="-342900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Общий трудовой стаж –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36 года</a:t>
            </a:r>
          </a:p>
          <a:p>
            <a:pPr marL="342900" indent="-342900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Педагогический стаж – 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29 лет</a:t>
            </a:r>
          </a:p>
          <a:p>
            <a:pPr marL="342900" indent="-342900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Стаж работы в данной школе –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29 лет</a:t>
            </a:r>
          </a:p>
          <a:p>
            <a:pPr marL="342900" indent="-342900"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Электронный адрес:  </a:t>
            </a:r>
            <a:r>
              <a:rPr lang="en-US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nina.herepanova@mail.ru</a:t>
            </a:r>
            <a:r>
              <a:rPr lang="en-US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None/>
            </a:pP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Лицензионное соглашение </a:t>
            </a:r>
          </a:p>
          <a:p>
            <a:pPr algn="just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Автор  согласен на использования  данного ресурса только для ознакомления</a:t>
            </a:r>
          </a:p>
          <a:p>
            <a:pPr algn="just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и проведения уроков. </a:t>
            </a:r>
          </a:p>
          <a:p>
            <a:pPr algn="just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Нельзя присваивать себе авторство данного ресурса, даже если  в него будут</a:t>
            </a:r>
          </a:p>
          <a:p>
            <a:pPr algn="just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внесены изменения.  </a:t>
            </a:r>
          </a:p>
          <a:p>
            <a:pPr algn="just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Нельзя публиковать данный ресурс без согласия автора.  В случае</a:t>
            </a:r>
          </a:p>
          <a:p>
            <a:pPr algn="just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частичного использования ресурса, ссылка на источник обязательна.</a:t>
            </a:r>
          </a:p>
        </p:txBody>
      </p:sp>
      <p:pic>
        <p:nvPicPr>
          <p:cNvPr id="3" name="Рисунок 2" descr="image 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86578" y="2000240"/>
            <a:ext cx="1500198" cy="1870903"/>
          </a:xfrm>
          <a:prstGeom prst="rect">
            <a:avLst/>
          </a:prstGeom>
          <a:ln w="66675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928662" y="285728"/>
            <a:ext cx="7500990" cy="928694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  <a:ln cmpd="sng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ЧЕРЕПАНОВА НИНА ВИКТОРОВНА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143108" y="785794"/>
            <a:ext cx="5143536" cy="6429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Инструкция к тесту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57224" y="1714488"/>
            <a:ext cx="7286676" cy="44291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Хорошо ли ты усвоила устройство швейной машины?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Проверить это тебе позволит данный  тест.  Внимательно прочитай вопрос или утверждение и нажми в середину кнопки (обязательно в центр цифры).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При правильном ответе кнопка окрасится в зеленый цвет и появится стрелка перехода к следующему вопросу. При  неверном ответе кнопка просто растворится. При оценивании прохождения теста жми на смайлик. 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Желаю удачи!</a:t>
            </a:r>
          </a:p>
          <a:p>
            <a:pPr algn="ctr"/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Управляющая кнопка: сведения 18">
            <a:hlinkClick r:id="rId3" action="ppaction://hlinksldjump" highlightClick="1"/>
          </p:cNvPr>
          <p:cNvSpPr/>
          <p:nvPr/>
        </p:nvSpPr>
        <p:spPr>
          <a:xfrm>
            <a:off x="7500958" y="785794"/>
            <a:ext cx="642942" cy="685226"/>
          </a:xfrm>
          <a:prstGeom prst="actionButtonInform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>
            <a:hlinkClick r:id="" action="ppaction://hlinkshowjump?jump=nextslide"/>
          </p:cNvPr>
          <p:cNvSpPr/>
          <p:nvPr/>
        </p:nvSpPr>
        <p:spPr>
          <a:xfrm>
            <a:off x="6786578" y="5357826"/>
            <a:ext cx="1143008" cy="64294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15925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2071678"/>
            <a:ext cx="4966680" cy="4214818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142976" y="785794"/>
            <a:ext cx="692948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Какая часть швейной машины называется рукавом?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>
            <a:stCxn id="15" idx="1"/>
          </p:cNvCxnSpPr>
          <p:nvPr/>
        </p:nvCxnSpPr>
        <p:spPr>
          <a:xfrm>
            <a:off x="1357291" y="2455519"/>
            <a:ext cx="928693" cy="6877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143240" y="4214818"/>
            <a:ext cx="714379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3214678" y="5357826"/>
            <a:ext cx="1143008" cy="293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емиугольник 14"/>
          <p:cNvSpPr/>
          <p:nvPr/>
        </p:nvSpPr>
        <p:spPr>
          <a:xfrm>
            <a:off x="857224" y="2143116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6" name="Семиугольник 15"/>
          <p:cNvSpPr/>
          <p:nvPr/>
        </p:nvSpPr>
        <p:spPr>
          <a:xfrm>
            <a:off x="2643174" y="3929066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Семиугольник 16"/>
          <p:cNvSpPr/>
          <p:nvPr/>
        </p:nvSpPr>
        <p:spPr>
          <a:xfrm>
            <a:off x="4357686" y="5072074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5857884" y="2571744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21" name="Овал 20"/>
          <p:cNvSpPr/>
          <p:nvPr/>
        </p:nvSpPr>
        <p:spPr>
          <a:xfrm>
            <a:off x="5857884" y="3500438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22" name="Овал 21"/>
          <p:cNvSpPr/>
          <p:nvPr/>
        </p:nvSpPr>
        <p:spPr>
          <a:xfrm>
            <a:off x="5857884" y="4429132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3</a:t>
            </a:r>
            <a:endParaRPr lang="ru-RU" sz="4400" b="1" dirty="0"/>
          </a:p>
        </p:txBody>
      </p:sp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6215074" y="5286388"/>
            <a:ext cx="1428760" cy="71438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15925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2143116"/>
            <a:ext cx="4966680" cy="4214818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142976" y="785794"/>
            <a:ext cx="692948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Кнопка обратного хода машины (реверс)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4818096" y="4468788"/>
            <a:ext cx="529414" cy="450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3175022" y="2468524"/>
            <a:ext cx="529414" cy="450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4460906" y="3468656"/>
            <a:ext cx="529414" cy="450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емиугольник 14"/>
          <p:cNvSpPr/>
          <p:nvPr/>
        </p:nvSpPr>
        <p:spPr>
          <a:xfrm>
            <a:off x="5143504" y="4143380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6" name="Семиугольник 15"/>
          <p:cNvSpPr/>
          <p:nvPr/>
        </p:nvSpPr>
        <p:spPr>
          <a:xfrm>
            <a:off x="3643306" y="2143116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Семиугольник 16"/>
          <p:cNvSpPr/>
          <p:nvPr/>
        </p:nvSpPr>
        <p:spPr>
          <a:xfrm>
            <a:off x="4857752" y="3000372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5857884" y="2571744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21" name="Овал 20"/>
          <p:cNvSpPr/>
          <p:nvPr/>
        </p:nvSpPr>
        <p:spPr>
          <a:xfrm>
            <a:off x="5857884" y="3500438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22" name="Овал 21"/>
          <p:cNvSpPr/>
          <p:nvPr/>
        </p:nvSpPr>
        <p:spPr>
          <a:xfrm>
            <a:off x="5857884" y="4429132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3</a:t>
            </a:r>
            <a:endParaRPr lang="ru-RU" sz="4400" b="1" dirty="0"/>
          </a:p>
        </p:txBody>
      </p:sp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6215074" y="5286388"/>
            <a:ext cx="1428760" cy="71438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15925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2143116"/>
            <a:ext cx="4966680" cy="4214818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142976" y="785794"/>
            <a:ext cx="692948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Стрелка какого номера указывает на 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</a:rPr>
              <a:t>нитепритягиватель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?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2103452" y="2897152"/>
            <a:ext cx="529414" cy="450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1960576" y="3897284"/>
            <a:ext cx="529414" cy="450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1889138" y="2397086"/>
            <a:ext cx="529414" cy="450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емиугольник 14"/>
          <p:cNvSpPr/>
          <p:nvPr/>
        </p:nvSpPr>
        <p:spPr>
          <a:xfrm>
            <a:off x="2571736" y="2571744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6" name="Семиугольник 15"/>
          <p:cNvSpPr/>
          <p:nvPr/>
        </p:nvSpPr>
        <p:spPr>
          <a:xfrm>
            <a:off x="2428860" y="3643314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Семиугольник 16"/>
          <p:cNvSpPr/>
          <p:nvPr/>
        </p:nvSpPr>
        <p:spPr>
          <a:xfrm>
            <a:off x="2357422" y="2000240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5857884" y="2571744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21" name="Овал 20"/>
          <p:cNvSpPr/>
          <p:nvPr/>
        </p:nvSpPr>
        <p:spPr>
          <a:xfrm>
            <a:off x="5857884" y="3500438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22" name="Овал 21"/>
          <p:cNvSpPr/>
          <p:nvPr/>
        </p:nvSpPr>
        <p:spPr>
          <a:xfrm>
            <a:off x="5857884" y="4429132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3</a:t>
            </a:r>
            <a:endParaRPr lang="ru-RU" sz="4400" b="1" dirty="0"/>
          </a:p>
        </p:txBody>
      </p:sp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6215074" y="5286388"/>
            <a:ext cx="1428760" cy="71438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15925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2143116"/>
            <a:ext cx="4966680" cy="4214818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142976" y="785794"/>
            <a:ext cx="692948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Это устройство помогает  произвести 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замену иглы при поломке…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1889138" y="2539962"/>
            <a:ext cx="529414" cy="450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2000232" y="3929066"/>
            <a:ext cx="714380" cy="315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2214546" y="4357694"/>
            <a:ext cx="642942" cy="1135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емиугольник 14"/>
          <p:cNvSpPr/>
          <p:nvPr/>
        </p:nvSpPr>
        <p:spPr>
          <a:xfrm>
            <a:off x="2357422" y="2214554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6" name="Семиугольник 15"/>
          <p:cNvSpPr/>
          <p:nvPr/>
        </p:nvSpPr>
        <p:spPr>
          <a:xfrm>
            <a:off x="2643174" y="3714752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Семиугольник 16"/>
          <p:cNvSpPr/>
          <p:nvPr/>
        </p:nvSpPr>
        <p:spPr>
          <a:xfrm>
            <a:off x="2786050" y="4429132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5857884" y="2571744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21" name="Овал 20"/>
          <p:cNvSpPr/>
          <p:nvPr/>
        </p:nvSpPr>
        <p:spPr>
          <a:xfrm>
            <a:off x="5857884" y="3500438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22" name="Овал 21"/>
          <p:cNvSpPr/>
          <p:nvPr/>
        </p:nvSpPr>
        <p:spPr>
          <a:xfrm>
            <a:off x="5857884" y="4429132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3</a:t>
            </a:r>
            <a:endParaRPr lang="ru-RU" sz="4400" b="1" dirty="0"/>
          </a:p>
        </p:txBody>
      </p:sp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6215074" y="5286388"/>
            <a:ext cx="1428760" cy="71438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15925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2143116"/>
            <a:ext cx="4966680" cy="4214818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142976" y="785794"/>
            <a:ext cx="692948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Регулятор выбора строчки…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2174890" y="4325912"/>
            <a:ext cx="529414" cy="450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4500562" y="3571876"/>
            <a:ext cx="714380" cy="315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3714744" y="2714620"/>
            <a:ext cx="71438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емиугольник 14"/>
          <p:cNvSpPr/>
          <p:nvPr/>
        </p:nvSpPr>
        <p:spPr>
          <a:xfrm>
            <a:off x="2643174" y="4000504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6" name="Семиугольник 15"/>
          <p:cNvSpPr/>
          <p:nvPr/>
        </p:nvSpPr>
        <p:spPr>
          <a:xfrm>
            <a:off x="4286248" y="2357430"/>
            <a:ext cx="571504" cy="571504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Семиугольник 16"/>
          <p:cNvSpPr/>
          <p:nvPr/>
        </p:nvSpPr>
        <p:spPr>
          <a:xfrm>
            <a:off x="5214942" y="3286124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5857884" y="2571744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21" name="Овал 20"/>
          <p:cNvSpPr/>
          <p:nvPr/>
        </p:nvSpPr>
        <p:spPr>
          <a:xfrm>
            <a:off x="5857884" y="3500438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22" name="Овал 21"/>
          <p:cNvSpPr/>
          <p:nvPr/>
        </p:nvSpPr>
        <p:spPr>
          <a:xfrm>
            <a:off x="5857884" y="4429132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3</a:t>
            </a:r>
            <a:endParaRPr lang="ru-RU" sz="4400" b="1" dirty="0"/>
          </a:p>
        </p:txBody>
      </p:sp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6215074" y="5286388"/>
            <a:ext cx="1428760" cy="71438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uiExpand="1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15925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2143116"/>
            <a:ext cx="4966680" cy="4214818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142976" y="785794"/>
            <a:ext cx="692948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Эта деталь машины позволяет отключить движение иглы…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2000232" y="4143380"/>
            <a:ext cx="571504" cy="2436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4643438" y="2357430"/>
            <a:ext cx="714379" cy="26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1746262" y="3682970"/>
            <a:ext cx="529414" cy="450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емиугольник 14"/>
          <p:cNvSpPr/>
          <p:nvPr/>
        </p:nvSpPr>
        <p:spPr>
          <a:xfrm>
            <a:off x="2500298" y="4071942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6" name="Семиугольник 15"/>
          <p:cNvSpPr/>
          <p:nvPr/>
        </p:nvSpPr>
        <p:spPr>
          <a:xfrm>
            <a:off x="5357818" y="2071678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Семиугольник 16"/>
          <p:cNvSpPr/>
          <p:nvPr/>
        </p:nvSpPr>
        <p:spPr>
          <a:xfrm>
            <a:off x="2214546" y="3357562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5857884" y="2571744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21" name="Овал 20"/>
          <p:cNvSpPr/>
          <p:nvPr/>
        </p:nvSpPr>
        <p:spPr>
          <a:xfrm>
            <a:off x="5857884" y="3500438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22" name="Овал 21"/>
          <p:cNvSpPr/>
          <p:nvPr/>
        </p:nvSpPr>
        <p:spPr>
          <a:xfrm>
            <a:off x="5857884" y="4429132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3</a:t>
            </a:r>
            <a:endParaRPr lang="ru-RU" sz="4400" b="1" dirty="0"/>
          </a:p>
        </p:txBody>
      </p:sp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6215074" y="5286388"/>
            <a:ext cx="1428760" cy="71438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15925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2143116"/>
            <a:ext cx="4966680" cy="4214818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142976" y="785794"/>
            <a:ext cx="692948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Этот номер указывает на место положения челнока…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285852" y="4357694"/>
            <a:ext cx="64294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3714744" y="5572140"/>
            <a:ext cx="714379" cy="26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2174890" y="4968854"/>
            <a:ext cx="529414" cy="450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емиугольник 14"/>
          <p:cNvSpPr/>
          <p:nvPr/>
        </p:nvSpPr>
        <p:spPr>
          <a:xfrm>
            <a:off x="857224" y="4143380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6" name="Семиугольник 15"/>
          <p:cNvSpPr/>
          <p:nvPr/>
        </p:nvSpPr>
        <p:spPr>
          <a:xfrm>
            <a:off x="4429124" y="5286388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Семиугольник 16"/>
          <p:cNvSpPr/>
          <p:nvPr/>
        </p:nvSpPr>
        <p:spPr>
          <a:xfrm>
            <a:off x="2643174" y="4643446"/>
            <a:ext cx="500066" cy="4857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5857884" y="2571744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21" name="Овал 20"/>
          <p:cNvSpPr/>
          <p:nvPr/>
        </p:nvSpPr>
        <p:spPr>
          <a:xfrm>
            <a:off x="5857884" y="3500438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22" name="Овал 21"/>
          <p:cNvSpPr/>
          <p:nvPr/>
        </p:nvSpPr>
        <p:spPr>
          <a:xfrm>
            <a:off x="5857884" y="4429132"/>
            <a:ext cx="2000264" cy="7143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3</a:t>
            </a:r>
            <a:endParaRPr lang="ru-RU" sz="4400" b="1" dirty="0"/>
          </a:p>
        </p:txBody>
      </p:sp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6215074" y="5286388"/>
            <a:ext cx="1428760" cy="71438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393</Words>
  <PresentationFormat>Экран (4:3)</PresentationFormat>
  <Paragraphs>149</Paragraphs>
  <Slides>15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 Черепанова</dc:creator>
  <cp:lastModifiedBy>Нина Черепанова</cp:lastModifiedBy>
  <cp:revision>20</cp:revision>
  <dcterms:created xsi:type="dcterms:W3CDTF">2017-01-14T15:06:58Z</dcterms:created>
  <dcterms:modified xsi:type="dcterms:W3CDTF">2017-01-15T13:55:49Z</dcterms:modified>
</cp:coreProperties>
</file>