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sldIdLst>
    <p:sldId id="257" r:id="rId2"/>
    <p:sldId id="260" r:id="rId3"/>
    <p:sldId id="267" r:id="rId4"/>
    <p:sldId id="261" r:id="rId5"/>
    <p:sldId id="262" r:id="rId6"/>
    <p:sldId id="263" r:id="rId7"/>
    <p:sldId id="264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59" r:id="rId16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C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98" y="-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42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A900-C498-4CDC-B9C8-6183AF147D4C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6D792-80B5-4883-A227-4DBF718E0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0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6D792-80B5-4883-A227-4DBF718E0B7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BCDBC-D7D8-4321-9AE6-9B1A8745576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635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Relationship Id="rId9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krasa-mama.ru/sites/default/files/polotnyanoe_pletenie.gif" TargetMode="External"/><Relationship Id="rId7" Type="http://schemas.openxmlformats.org/officeDocument/2006/relationships/hyperlink" Target="http://festival.1september.ru/articles/517391/" TargetMode="External"/><Relationship Id="rId2" Type="http://schemas.openxmlformats.org/officeDocument/2006/relationships/hyperlink" Target="http://ramki-vsem.ru/images/ramki195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achalo4ka.ru/zvuki-dlya-detskih-prezentatsiy/" TargetMode="External"/><Relationship Id="rId5" Type="http://schemas.openxmlformats.org/officeDocument/2006/relationships/hyperlink" Target="http://kira-scrap.ru/KATALOG/MULTY_NASCHI/3/0_910f5_13fada8c_M.png" TargetMode="External"/><Relationship Id="rId4" Type="http://schemas.openxmlformats.org/officeDocument/2006/relationships/hyperlink" Target="http://kira-scrap.ru/KATALOG/MULTY_NASCHI/3/0_98a60_84365a9b_M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6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  <a14:imgEffect>
                      <a14:brightnessContrast bright="20000" contrast="41000"/>
                    </a14:imgEffect>
                  </a14:imgLayer>
                </a14:imgProps>
              </a:ext>
            </a:extLst>
          </a:blip>
          <a:srcRect/>
          <a:stretch>
            <a:fillRect t="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555526"/>
            <a:ext cx="7572396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интерактивный тренажер </a:t>
            </a:r>
          </a:p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обработки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ткани»</a:t>
            </a:r>
          </a:p>
          <a:p>
            <a:pPr algn="ctr"/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применением технологического приёма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универсальный тренажёр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 rot="214836">
            <a:off x="4910558" y="3203985"/>
            <a:ext cx="3714776" cy="1314450"/>
          </a:xfrm>
        </p:spPr>
        <p:txBody>
          <a:bodyPr>
            <a:normAutofit fontScale="47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Автор работы: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у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читель технологии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МБОУ СОШ № 15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Енисейского района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Коровина Любовь Николаевна</a:t>
            </a:r>
          </a:p>
        </p:txBody>
      </p:sp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500034" y="4214824"/>
            <a:ext cx="714380" cy="607223"/>
          </a:xfrm>
          <a:prstGeom prst="actionButtonInformation">
            <a:avLst/>
          </a:prstGeom>
          <a:solidFill>
            <a:srgbClr val="00206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90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/>
              <a:t>Стачать -  это…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аметать</a:t>
            </a:r>
            <a:r>
              <a:rPr lang="ru-RU" sz="3200" dirty="0" smtClean="0">
                <a:solidFill>
                  <a:srgbClr val="002060"/>
                </a:solidFill>
              </a:rPr>
              <a:t>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с</a:t>
            </a:r>
            <a:r>
              <a:rPr lang="ru-RU" sz="2400" dirty="0" smtClean="0">
                <a:solidFill>
                  <a:srgbClr val="002060"/>
                </a:solidFill>
              </a:rPr>
              <a:t>оединить две детали</a:t>
            </a:r>
            <a:r>
              <a:rPr lang="ru-RU" sz="2400" dirty="0" smtClean="0">
                <a:solidFill>
                  <a:srgbClr val="00B050"/>
                </a:solidFill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астрочить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застрочить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27584" y="1347614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716016" y="1568768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473893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ru-RU" sz="4200" dirty="0" smtClean="0"/>
              <a:t>Кромка – это…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ити основы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нити утка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оперечные нити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800072" y="2427734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еосыпающиеся края в ткани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66248" y="1275606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835696" y="242773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89920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900"/>
              </a:lnSpc>
            </a:pPr>
            <a:r>
              <a:rPr lang="ru-RU" sz="4200" dirty="0" smtClean="0"/>
              <a:t>Какие виды волокон </a:t>
            </a:r>
            <a:r>
              <a:rPr lang="ru-RU" sz="4200" dirty="0" smtClean="0">
                <a:solidFill>
                  <a:srgbClr val="FFFF00"/>
                </a:solidFill>
              </a:rPr>
              <a:t>не</a:t>
            </a:r>
            <a:r>
              <a:rPr lang="ru-RU" sz="4200" dirty="0" smtClean="0"/>
              <a:t> относят к натуральной группе?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Растительные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Вискозные 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Животные 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Минеральные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27584" y="1312845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716016" y="1563638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91258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ru-RU" sz="4200" dirty="0" smtClean="0"/>
              <a:t>Какое из свойств ткани является технологическим? 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Осыпаемость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Драпируемость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Сминаемость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Теплозащитность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91424" y="1347614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926382" y="1563638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96918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</a:pPr>
            <a:r>
              <a:rPr lang="ru-RU" sz="4200" dirty="0" smtClean="0"/>
              <a:t>Какое переплетение ткани представлено на рисунке?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Саржевое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Сатиновое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Атласное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Полотняное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57224" y="1275606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462886" y="242773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  <p:pic>
        <p:nvPicPr>
          <p:cNvPr id="1027" name="Picture 3" descr="C:\Users\Local_Admin\Desktop\Лесосибирск 17\Коровина Л Н - тренажер\polotnyanoe_pletenie.gif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030" y="3168844"/>
            <a:ext cx="1161034" cy="1132716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160718"/>
            <a:ext cx="2665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001024" y="267874"/>
            <a:ext cx="642942" cy="482207"/>
          </a:xfrm>
          <a:prstGeom prst="mathMultiply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91051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hlinkClick r:id="rId2"/>
              </a:rPr>
              <a:t>Фон </a:t>
            </a:r>
            <a:r>
              <a:rPr lang="ru-RU" dirty="0" smtClean="0">
                <a:hlinkClick r:id="rId2"/>
              </a:rPr>
              <a:t>1 слайда</a:t>
            </a:r>
            <a:endParaRPr lang="ru-RU" dirty="0" smtClean="0"/>
          </a:p>
          <a:p>
            <a:pPr algn="ctr"/>
            <a:r>
              <a:rPr lang="ru-RU" dirty="0" smtClean="0">
                <a:hlinkClick r:id="rId3"/>
              </a:rPr>
              <a:t>Переплетение</a:t>
            </a:r>
            <a:endParaRPr lang="ru-RU" dirty="0"/>
          </a:p>
          <a:p>
            <a:pPr algn="ctr"/>
            <a:r>
              <a:rPr lang="ru-RU" dirty="0" smtClean="0">
                <a:hlinkClick r:id="rId4"/>
              </a:rPr>
              <a:t>Маша</a:t>
            </a:r>
            <a:endParaRPr lang="ru-RU" dirty="0" smtClean="0"/>
          </a:p>
          <a:p>
            <a:pPr algn="ctr"/>
            <a:r>
              <a:rPr lang="ru-RU" dirty="0" smtClean="0">
                <a:hlinkClick r:id="rId5"/>
              </a:rPr>
              <a:t>Медведь</a:t>
            </a:r>
            <a:endParaRPr lang="ru-RU" dirty="0" smtClean="0"/>
          </a:p>
          <a:p>
            <a:pPr algn="ctr"/>
            <a:r>
              <a:rPr lang="ru-RU" dirty="0" smtClean="0">
                <a:hlinkClick r:id="rId6"/>
              </a:rPr>
              <a:t>Звуки</a:t>
            </a:r>
            <a:endParaRPr lang="ru-RU" dirty="0" smtClean="0"/>
          </a:p>
          <a:p>
            <a:pPr algn="ctr"/>
            <a:r>
              <a:rPr lang="ru-RU" u="sng" dirty="0">
                <a:hlinkClick r:id="rId7"/>
              </a:rPr>
              <a:t>http://festival.1september.ru/articles/517391/</a:t>
            </a:r>
            <a:endParaRPr lang="ru-RU" dirty="0"/>
          </a:p>
          <a:p>
            <a:pPr algn="ctr"/>
            <a:endParaRPr lang="ru-RU" dirty="0" smtClean="0"/>
          </a:p>
        </p:txBody>
      </p:sp>
      <p:sp>
        <p:nvSpPr>
          <p:cNvPr id="8" name="Управляющая кнопка: возврат 7">
            <a:hlinkClick r:id="rId8" action="ppaction://hlinksldjump" highlightClick="1"/>
          </p:cNvPr>
          <p:cNvSpPr/>
          <p:nvPr/>
        </p:nvSpPr>
        <p:spPr>
          <a:xfrm>
            <a:off x="8143900" y="4143386"/>
            <a:ext cx="571504" cy="571504"/>
          </a:xfrm>
          <a:prstGeom prst="actionButtonReturn">
            <a:avLst/>
          </a:prstGeom>
          <a:solidFill>
            <a:srgbClr val="00206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дзаголовок 8"/>
          <p:cNvSpPr txBox="1">
            <a:spLocks/>
          </p:cNvSpPr>
          <p:nvPr/>
        </p:nvSpPr>
        <p:spPr>
          <a:xfrm>
            <a:off x="2500298" y="2914657"/>
            <a:ext cx="3714776" cy="1314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Автор шаблона интерактивного тренажера: </a:t>
            </a:r>
          </a:p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заместитель директора по УВР</a:t>
            </a:r>
          </a:p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МБОУ СОШ № 2 </a:t>
            </a:r>
          </a:p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г. Гагарина  Смоленской области</a:t>
            </a:r>
          </a:p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Наталья Николаевна Покровкова</a:t>
            </a:r>
          </a:p>
        </p:txBody>
      </p:sp>
    </p:spTree>
    <p:extLst>
      <p:ext uri="{BB962C8B-B14F-4D97-AF65-F5344CB8AC3E}">
        <p14:creationId xmlns:p14="http://schemas.microsoft.com/office/powerpoint/2010/main" val="29076816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/>
              <a:t>Порядок изготовления </a:t>
            </a:r>
            <a:r>
              <a:rPr lang="ru-RU" sz="4200" dirty="0" smtClean="0"/>
              <a:t>фартука? 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Последовательность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Правила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Процесс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Конструирование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91424" y="1419622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926382" y="1568768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каких тканей лучше сшить фартук?</a:t>
            </a:r>
            <a:endParaRPr lang="ru-RU" sz="1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Шерсть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Шелк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Лен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64088" y="2427734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Хлопок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57224" y="1384853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436096" y="242773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425928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/>
              <a:t>Полуобхват талии обозначается?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Об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О</a:t>
            </a:r>
            <a:r>
              <a:rPr lang="ru-RU" sz="3200" dirty="0" smtClean="0">
                <a:solidFill>
                  <a:srgbClr val="002060"/>
                </a:solidFill>
              </a:rPr>
              <a:t>т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Ог</a:t>
            </a:r>
            <a:r>
              <a:rPr lang="ru-RU" sz="3200" dirty="0" smtClean="0">
                <a:solidFill>
                  <a:srgbClr val="002060"/>
                </a:solidFill>
              </a:rPr>
              <a:t>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Ди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27584" y="1275606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716016" y="1563638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Какая мерка записывается полностью?</a:t>
            </a:r>
            <a:endParaRPr lang="ru-RU" sz="1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От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Об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Ди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Ог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91424" y="1419622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718470" y="242773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900"/>
              </a:lnSpc>
            </a:pPr>
            <a:r>
              <a:rPr lang="ru-RU" sz="3600" dirty="0" smtClean="0"/>
              <a:t>Каким швом обрабатывается нижняя часть изделия?</a:t>
            </a:r>
            <a:endParaRPr lang="ru-RU" sz="1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Стачной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Накладной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400" dirty="0">
                <a:solidFill>
                  <a:srgbClr val="002060"/>
                </a:solidFill>
              </a:rPr>
              <a:t>Вподгибку с </a:t>
            </a:r>
            <a:r>
              <a:rPr lang="ru-RU" sz="2400" dirty="0" smtClean="0">
                <a:solidFill>
                  <a:srgbClr val="002060"/>
                </a:solidFill>
              </a:rPr>
              <a:t>открытым </a:t>
            </a:r>
            <a:r>
              <a:rPr lang="ru-RU" sz="2400" dirty="0">
                <a:solidFill>
                  <a:srgbClr val="002060"/>
                </a:solidFill>
              </a:rPr>
              <a:t>срезом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Вподгибку с закрытым срезом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99592" y="1347614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429256" y="243286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</a:pPr>
            <a:r>
              <a:rPr lang="ru-RU" sz="3600" dirty="0"/>
              <a:t>Основные размеры фигуры человека, полученные путем ее </a:t>
            </a:r>
            <a:r>
              <a:rPr lang="ru-RU" sz="3600" dirty="0" smtClean="0"/>
              <a:t>измерения?</a:t>
            </a:r>
            <a:endParaRPr lang="ru-RU" sz="1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Прибавки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Чертежи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Обхват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619672" y="2427734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Мерки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66248" y="1419622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718470" y="243286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/>
              <a:t>Ткань состоит из…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натуральных волокон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х</a:t>
            </a:r>
            <a:r>
              <a:rPr lang="ru-RU" sz="2400" dirty="0" smtClean="0">
                <a:solidFill>
                  <a:srgbClr val="002060"/>
                </a:solidFill>
              </a:rPr>
              <a:t>имических  </a:t>
            </a:r>
            <a:r>
              <a:rPr lang="ru-RU" sz="2400" dirty="0">
                <a:solidFill>
                  <a:srgbClr val="002060"/>
                </a:solidFill>
              </a:rPr>
              <a:t>волокон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атуральных  и химических волокон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ru-RU" sz="2400" dirty="0">
                <a:solidFill>
                  <a:srgbClr val="002060"/>
                </a:solidFill>
              </a:rPr>
              <a:t>н</a:t>
            </a:r>
            <a:r>
              <a:rPr lang="ru-RU" sz="2400" dirty="0" smtClean="0">
                <a:solidFill>
                  <a:srgbClr val="002060"/>
                </a:solidFill>
              </a:rPr>
              <a:t>итей, переплетенных между собой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27584" y="1312845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462886" y="243286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94846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500034" y="214296"/>
            <a:ext cx="8072494" cy="1071570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/>
              <a:t>Вдоль кромки проходит нить …</a:t>
            </a:r>
            <a:endParaRPr lang="ru-RU" sz="4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248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у</a:t>
            </a:r>
            <a:r>
              <a:rPr lang="ru-RU" sz="3200" dirty="0" smtClean="0">
                <a:solidFill>
                  <a:srgbClr val="002060"/>
                </a:solidFill>
              </a:rPr>
              <a:t>тка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52462" y="1553759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к</a:t>
            </a:r>
            <a:r>
              <a:rPr lang="ru-RU" sz="3200" dirty="0" smtClean="0">
                <a:solidFill>
                  <a:srgbClr val="002060"/>
                </a:solidFill>
              </a:rPr>
              <a:t>осая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43042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п</a:t>
            </a:r>
            <a:r>
              <a:rPr lang="ru-RU" sz="3200" dirty="0" smtClean="0">
                <a:solidFill>
                  <a:srgbClr val="002060"/>
                </a:solidFill>
              </a:rPr>
              <a:t>оперечная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2411015"/>
            <a:ext cx="3420000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26E22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о</a:t>
            </a:r>
            <a:r>
              <a:rPr lang="ru-RU" sz="3200" dirty="0" smtClean="0">
                <a:solidFill>
                  <a:srgbClr val="002060"/>
                </a:solidFill>
              </a:rPr>
              <a:t>сновы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857224" y="1419622"/>
            <a:ext cx="8001056" cy="2411033"/>
          </a:xfrm>
          <a:prstGeom prst="snip2Diag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ьная выноска 25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Ой!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2357422" y="4393419"/>
            <a:ext cx="3714776" cy="535785"/>
          </a:xfrm>
          <a:prstGeom prst="wedgeEllipseCallout">
            <a:avLst>
              <a:gd name="adj1" fmla="val -80315"/>
              <a:gd name="adj2" fmla="val -180372"/>
            </a:avLst>
          </a:prstGeom>
          <a:solidFill>
            <a:srgbClr val="FF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Умница!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ira-scrap.ru/KATALOG/MULTY_NASCHI/3/0_98a60_84365a9b_M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4" y="2786064"/>
            <a:ext cx="1300160" cy="224165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462886" y="2427734"/>
            <a:ext cx="3357586" cy="6429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маша и медведь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250290"/>
            <a:ext cx="2071670" cy="1893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588809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287</Words>
  <Application>Microsoft Office PowerPoint</Application>
  <PresentationFormat>Экран (16:9)</PresentationFormat>
  <Paragraphs>130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Cambria Math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тест</dc:title>
  <dc:creator>Коровина Любовь</dc:creator>
  <cp:lastModifiedBy>Local_Admin</cp:lastModifiedBy>
  <cp:revision>323</cp:revision>
  <dcterms:created xsi:type="dcterms:W3CDTF">2015-02-08T03:42:22Z</dcterms:created>
  <dcterms:modified xsi:type="dcterms:W3CDTF">2017-01-04T12:18:41Z</dcterms:modified>
</cp:coreProperties>
</file>