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5" r:id="rId6"/>
    <p:sldId id="264" r:id="rId7"/>
    <p:sldId id="263" r:id="rId8"/>
    <p:sldId id="266" r:id="rId9"/>
    <p:sldId id="261" r:id="rId10"/>
    <p:sldId id="259" r:id="rId11"/>
    <p:sldId id="267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827E-D5ED-4879-9B9A-1BBC8821A351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C62D-CE1E-4F30-8667-8589B1CE3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5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827E-D5ED-4879-9B9A-1BBC8821A351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C62D-CE1E-4F30-8667-8589B1CE3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73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827E-D5ED-4879-9B9A-1BBC8821A351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C62D-CE1E-4F30-8667-8589B1CE3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207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827E-D5ED-4879-9B9A-1BBC8821A351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C62D-CE1E-4F30-8667-8589B1CE3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440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827E-D5ED-4879-9B9A-1BBC8821A351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C62D-CE1E-4F30-8667-8589B1CE3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59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827E-D5ED-4879-9B9A-1BBC8821A351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C62D-CE1E-4F30-8667-8589B1CE3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075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827E-D5ED-4879-9B9A-1BBC8821A351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C62D-CE1E-4F30-8667-8589B1CE3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417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827E-D5ED-4879-9B9A-1BBC8821A351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C62D-CE1E-4F30-8667-8589B1CE3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007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827E-D5ED-4879-9B9A-1BBC8821A351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C62D-CE1E-4F30-8667-8589B1CE3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56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827E-D5ED-4879-9B9A-1BBC8821A351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C62D-CE1E-4F30-8667-8589B1CE3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091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5827E-D5ED-4879-9B9A-1BBC8821A351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6C62D-CE1E-4F30-8667-8589B1CE3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31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5827E-D5ED-4879-9B9A-1BBC8821A351}" type="datetimeFigureOut">
              <a:rPr lang="ru-RU" smtClean="0"/>
              <a:t>11.02.2016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6C62D-CE1E-4F30-8667-8589B1CE30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474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2/200418627.57/0_117710_bf6854f1_orig.png" TargetMode="External"/><Relationship Id="rId2" Type="http://schemas.openxmlformats.org/officeDocument/2006/relationships/hyperlink" Target="http://www.iventiajobs.com/blog/wp-content/uploads/2013/11/bigstock-Sewing-42792955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</a:t>
            </a:r>
            <a:b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«Снятие мерок»</a:t>
            </a:r>
            <a:endParaRPr lang="ru-RU" sz="6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51054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Разработала</a:t>
            </a:r>
          </a:p>
          <a:p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Абдулова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Наталия Львовна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Учитель технологии МБОУ СОШ № 7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г. Ессентуки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0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268760"/>
            <a:ext cx="2325629" cy="5458979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51520" y="0"/>
            <a:ext cx="6804248" cy="3384376"/>
          </a:xfrm>
          <a:prstGeom prst="cloudCallout">
            <a:avLst>
              <a:gd name="adj1" fmla="val 55640"/>
              <a:gd name="adj2" fmla="val 5413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 еще!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ятно 2 1">
            <a:hlinkClick r:id="rId3" action="ppaction://hlinksldjump"/>
          </p:cNvPr>
          <p:cNvSpPr/>
          <p:nvPr/>
        </p:nvSpPr>
        <p:spPr>
          <a:xfrm>
            <a:off x="1187624" y="4221088"/>
            <a:ext cx="3384376" cy="1872208"/>
          </a:xfrm>
          <a:prstGeom prst="irregularSeal2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874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268760"/>
            <a:ext cx="2325629" cy="5458979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51520" y="0"/>
            <a:ext cx="6804248" cy="3384376"/>
          </a:xfrm>
          <a:prstGeom prst="cloudCallout">
            <a:avLst>
              <a:gd name="adj1" fmla="val 55640"/>
              <a:gd name="adj2" fmla="val 54137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09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http://www.iventiajobs.com/blog/wp-content/uploads/2013/11/bigstock-Sewing-42792955.jpg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https://img-fotki.yandex.ru/get/2/200418627.57/0_117710_bf6854f1_orig.png</a:t>
            </a:r>
            <a:r>
              <a:rPr lang="ru-RU" dirty="0" smtClean="0"/>
              <a:t> </a:t>
            </a: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3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02334"/>
            <a:ext cx="2325629" cy="5458979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339752" y="0"/>
            <a:ext cx="6804248" cy="3384376"/>
          </a:xfrm>
          <a:prstGeom prst="cloudCallout">
            <a:avLst>
              <a:gd name="adj1" fmla="val -47230"/>
              <a:gd name="adj2" fmla="val 45453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Ребята!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приготовила для вас задания, они легкие, но если вы неправильно ответите, то вернетесь  к первому заданию!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удачи!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5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02334"/>
            <a:ext cx="2325629" cy="5458979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339752" y="-1"/>
            <a:ext cx="6804248" cy="4131823"/>
          </a:xfrm>
          <a:prstGeom prst="cloudCallout">
            <a:avLst>
              <a:gd name="adj1" fmla="val -52190"/>
              <a:gd name="adj2" fmla="val 29645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Мерки длин записываются 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013176"/>
            <a:ext cx="2118279" cy="18170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969498"/>
            <a:ext cx="2118279" cy="18170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958342"/>
            <a:ext cx="2118279" cy="18170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5570238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в половинном размере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5866859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в полном размере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6020747"/>
            <a:ext cx="1902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запоминаются</a:t>
            </a:r>
            <a:endParaRPr lang="ru-RU" sz="2000" b="1" dirty="0"/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2094695" y="4879167"/>
            <a:ext cx="7014823" cy="19173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nextslide"/>
          </p:cNvPr>
          <p:cNvSpPr/>
          <p:nvPr/>
        </p:nvSpPr>
        <p:spPr>
          <a:xfrm>
            <a:off x="4499992" y="4725144"/>
            <a:ext cx="2304256" cy="21050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31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02334"/>
            <a:ext cx="2325629" cy="5458979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339752" y="-1"/>
            <a:ext cx="6804248" cy="4131823"/>
          </a:xfrm>
          <a:prstGeom prst="cloudCallout">
            <a:avLst>
              <a:gd name="adj1" fmla="val -52190"/>
              <a:gd name="adj2" fmla="val 29645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Мерка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«длина изделия» обозначается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013176"/>
            <a:ext cx="2118279" cy="18170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969498"/>
            <a:ext cx="2118279" cy="18170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958342"/>
            <a:ext cx="2118279" cy="18170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586685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err="1" smtClean="0">
                <a:solidFill>
                  <a:srgbClr val="000000"/>
                </a:solidFill>
                <a:effectLst/>
                <a:latin typeface="Times New Roman"/>
              </a:rPr>
              <a:t>Ди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586685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От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36296" y="5878015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Ош</a:t>
            </a:r>
            <a:endParaRPr lang="ru-RU" sz="2000" b="1" dirty="0"/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2044012" y="4958342"/>
            <a:ext cx="7014823" cy="19173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2051720" y="4756247"/>
            <a:ext cx="2304256" cy="21050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906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02334"/>
            <a:ext cx="2325629" cy="5458979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339752" y="-1"/>
            <a:ext cx="6804248" cy="4131823"/>
          </a:xfrm>
          <a:prstGeom prst="cloudCallout">
            <a:avLst>
              <a:gd name="adj1" fmla="val -52190"/>
              <a:gd name="adj2" fmla="val 29645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определения ширины фартука снимают мерку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013176"/>
            <a:ext cx="2118279" cy="18170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969498"/>
            <a:ext cx="2118279" cy="18170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958342"/>
            <a:ext cx="2118279" cy="18170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586685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Об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586685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/>
              </a:rPr>
              <a:t>О</a:t>
            </a: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т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36296" y="5878015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err="1" smtClean="0">
                <a:solidFill>
                  <a:srgbClr val="000000"/>
                </a:solidFill>
                <a:effectLst/>
                <a:latin typeface="Times New Roman"/>
              </a:rPr>
              <a:t>Ди</a:t>
            </a:r>
            <a:endParaRPr lang="ru-RU" sz="2000" b="1" dirty="0"/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2175898" y="4899020"/>
            <a:ext cx="7014823" cy="19173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2015716" y="4711326"/>
            <a:ext cx="2304256" cy="21050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239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02334"/>
            <a:ext cx="2325629" cy="5458979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339752" y="-1"/>
            <a:ext cx="6804248" cy="4131823"/>
          </a:xfrm>
          <a:prstGeom prst="cloudCallout">
            <a:avLst>
              <a:gd name="adj1" fmla="val -52190"/>
              <a:gd name="adj2" fmla="val 29645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Измеряется по линии бедер горизонтально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013176"/>
            <a:ext cx="2118279" cy="18170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969498"/>
            <a:ext cx="2118279" cy="18170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958342"/>
            <a:ext cx="2118279" cy="18170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586685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/>
              </a:rPr>
              <a:t>О</a:t>
            </a: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т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586685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err="1" smtClean="0">
                <a:solidFill>
                  <a:srgbClr val="000000"/>
                </a:solidFill>
                <a:effectLst/>
                <a:latin typeface="Times New Roman"/>
              </a:rPr>
              <a:t>Шн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36296" y="5878015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/>
              </a:rPr>
              <a:t>О</a:t>
            </a:r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б</a:t>
            </a:r>
            <a:endParaRPr lang="ru-RU" sz="2000" b="1" dirty="0"/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2082485" y="4851581"/>
            <a:ext cx="7014823" cy="19173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6912260" y="4660439"/>
            <a:ext cx="2304256" cy="21050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75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02334"/>
            <a:ext cx="2325629" cy="5458979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339752" y="-1"/>
            <a:ext cx="6804248" cy="4131823"/>
          </a:xfrm>
          <a:prstGeom prst="cloudCallout">
            <a:avLst>
              <a:gd name="adj1" fmla="val -52190"/>
              <a:gd name="adj2" fmla="val 29645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деталь лишняя в фартуке?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013176"/>
            <a:ext cx="2118279" cy="18170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969498"/>
            <a:ext cx="2118279" cy="18170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958342"/>
            <a:ext cx="2118279" cy="18170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586685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рукав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5866859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пояс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36296" y="606691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нагрудник</a:t>
            </a:r>
            <a:endParaRPr lang="ru-RU" sz="2000" b="1" dirty="0"/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2051720" y="4943941"/>
            <a:ext cx="7014823" cy="19173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2108785" y="4752934"/>
            <a:ext cx="2304256" cy="21050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650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02334"/>
            <a:ext cx="2325629" cy="5458979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339752" y="-1"/>
            <a:ext cx="6804248" cy="4131823"/>
          </a:xfrm>
          <a:prstGeom prst="cloudCallout">
            <a:avLst>
              <a:gd name="adj1" fmla="val -52190"/>
              <a:gd name="adj2" fmla="val 29645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используют для снятия мерок?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013176"/>
            <a:ext cx="2118279" cy="18170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969498"/>
            <a:ext cx="2118279" cy="18170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958342"/>
            <a:ext cx="2118279" cy="18170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2767" y="6174635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Рулетка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99993" y="5866859"/>
            <a:ext cx="21182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Сантиметровая лента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36296" y="607807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Линейка</a:t>
            </a:r>
            <a:endParaRPr lang="ru-RU" sz="2000" b="1" dirty="0"/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2129177" y="5013176"/>
            <a:ext cx="7014823" cy="19173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hlinkshowjump?jump=nextslide"/>
          </p:cNvPr>
          <p:cNvSpPr/>
          <p:nvPr/>
        </p:nvSpPr>
        <p:spPr>
          <a:xfrm>
            <a:off x="4499992" y="4725144"/>
            <a:ext cx="2304256" cy="21050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4499993" y="4725144"/>
            <a:ext cx="2304256" cy="21050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200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02334"/>
            <a:ext cx="2325629" cy="5458979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2339752" y="-1"/>
            <a:ext cx="6804248" cy="4131823"/>
          </a:xfrm>
          <a:prstGeom prst="cloudCallout">
            <a:avLst>
              <a:gd name="adj1" fmla="val -52190"/>
              <a:gd name="adj2" fmla="val 29645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Мерки снимают по ….. стороне фигуры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013176"/>
            <a:ext cx="2118279" cy="18170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969498"/>
            <a:ext cx="2118279" cy="18170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958342"/>
            <a:ext cx="2118279" cy="18170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616530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левой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6055758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центральной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242699" y="6066914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0" dirty="0" smtClean="0">
                <a:solidFill>
                  <a:srgbClr val="000000"/>
                </a:solidFill>
                <a:effectLst/>
                <a:latin typeface="Times New Roman"/>
              </a:rPr>
              <a:t>правой</a:t>
            </a:r>
            <a:endParaRPr lang="ru-RU" sz="2000" b="1" dirty="0"/>
          </a:p>
        </p:txBody>
      </p:sp>
      <p:sp>
        <p:nvSpPr>
          <p:cNvPr id="10" name="Прямоугольник 9">
            <a:hlinkClick r:id="rId4" action="ppaction://hlinksldjump"/>
          </p:cNvPr>
          <p:cNvSpPr/>
          <p:nvPr/>
        </p:nvSpPr>
        <p:spPr>
          <a:xfrm>
            <a:off x="2108704" y="4895124"/>
            <a:ext cx="7014823" cy="19173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rId5" action="ppaction://hlinksldjump"/>
          </p:cNvPr>
          <p:cNvSpPr/>
          <p:nvPr/>
        </p:nvSpPr>
        <p:spPr>
          <a:xfrm>
            <a:off x="6853741" y="4686267"/>
            <a:ext cx="2304256" cy="21050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825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119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Интерактивная игра «Снятие мерок»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2016-02-01T18:25:46Z</dcterms:created>
  <dcterms:modified xsi:type="dcterms:W3CDTF">2016-02-11T20:49:02Z</dcterms:modified>
</cp:coreProperties>
</file>