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6" d="100"/>
          <a:sy n="86" d="100"/>
        </p:scale>
        <p:origin x="-149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5EC349-6F43-431A-A3AA-050730575676}" type="datetimeFigureOut">
              <a:rPr lang="ru-RU" smtClean="0"/>
              <a:t>28.12.2015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9BBAB7-3123-46BB-8766-959CC7A833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0227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9BBAB7-3123-46BB-8766-959CC7A83310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44443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30A2B-D8DE-4C5E-BDF3-CD2B700F6B80}" type="datetimeFigureOut">
              <a:rPr lang="ru-RU" smtClean="0"/>
              <a:t>28.12.2015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E59C5-582C-4456-BD5B-C904EE4D92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2031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30A2B-D8DE-4C5E-BDF3-CD2B700F6B80}" type="datetimeFigureOut">
              <a:rPr lang="ru-RU" smtClean="0"/>
              <a:t>28.12.2015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E59C5-582C-4456-BD5B-C904EE4D92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32532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30A2B-D8DE-4C5E-BDF3-CD2B700F6B80}" type="datetimeFigureOut">
              <a:rPr lang="ru-RU" smtClean="0"/>
              <a:t>28.12.2015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E59C5-582C-4456-BD5B-C904EE4D92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79427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30A2B-D8DE-4C5E-BDF3-CD2B700F6B80}" type="datetimeFigureOut">
              <a:rPr lang="ru-RU" smtClean="0"/>
              <a:t>28.12.2015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E59C5-582C-4456-BD5B-C904EE4D92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8981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30A2B-D8DE-4C5E-BDF3-CD2B700F6B80}" type="datetimeFigureOut">
              <a:rPr lang="ru-RU" smtClean="0"/>
              <a:t>28.12.2015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E59C5-582C-4456-BD5B-C904EE4D92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3556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30A2B-D8DE-4C5E-BDF3-CD2B700F6B80}" type="datetimeFigureOut">
              <a:rPr lang="ru-RU" smtClean="0"/>
              <a:t>28.12.2015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E59C5-582C-4456-BD5B-C904EE4D92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52503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30A2B-D8DE-4C5E-BDF3-CD2B700F6B80}" type="datetimeFigureOut">
              <a:rPr lang="ru-RU" smtClean="0"/>
              <a:t>28.12.2015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E59C5-582C-4456-BD5B-C904EE4D92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20039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30A2B-D8DE-4C5E-BDF3-CD2B700F6B80}" type="datetimeFigureOut">
              <a:rPr lang="ru-RU" smtClean="0"/>
              <a:t>28.12.2015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E59C5-582C-4456-BD5B-C904EE4D92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93970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30A2B-D8DE-4C5E-BDF3-CD2B700F6B80}" type="datetimeFigureOut">
              <a:rPr lang="ru-RU" smtClean="0"/>
              <a:t>28.12.2015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E59C5-582C-4456-BD5B-C904EE4D92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0131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30A2B-D8DE-4C5E-BDF3-CD2B700F6B80}" type="datetimeFigureOut">
              <a:rPr lang="ru-RU" smtClean="0"/>
              <a:t>28.12.2015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E59C5-582C-4456-BD5B-C904EE4D92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7333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30A2B-D8DE-4C5E-BDF3-CD2B700F6B80}" type="datetimeFigureOut">
              <a:rPr lang="ru-RU" smtClean="0"/>
              <a:t>28.12.2015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E59C5-582C-4456-BD5B-C904EE4D92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5079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830A2B-D8DE-4C5E-BDF3-CD2B700F6B80}" type="datetimeFigureOut">
              <a:rPr lang="ru-RU" smtClean="0"/>
              <a:t>28.12.2015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0E59C5-582C-4456-BD5B-C904EE4D92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0383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8.jpeg"/><Relationship Id="rId18" Type="http://schemas.microsoft.com/office/2007/relationships/hdphoto" Target="../media/hdphoto8.wdp"/><Relationship Id="rId26" Type="http://schemas.microsoft.com/office/2007/relationships/hdphoto" Target="../media/hdphoto12.wdp"/><Relationship Id="rId3" Type="http://schemas.openxmlformats.org/officeDocument/2006/relationships/image" Target="../media/image3.jpeg"/><Relationship Id="rId21" Type="http://schemas.openxmlformats.org/officeDocument/2006/relationships/image" Target="../media/image12.jpeg"/><Relationship Id="rId7" Type="http://schemas.openxmlformats.org/officeDocument/2006/relationships/image" Target="../media/image5.jpeg"/><Relationship Id="rId12" Type="http://schemas.microsoft.com/office/2007/relationships/hdphoto" Target="../media/hdphoto5.wdp"/><Relationship Id="rId17" Type="http://schemas.openxmlformats.org/officeDocument/2006/relationships/image" Target="../media/image10.jpeg"/><Relationship Id="rId25" Type="http://schemas.openxmlformats.org/officeDocument/2006/relationships/image" Target="../media/image14.jpeg"/><Relationship Id="rId2" Type="http://schemas.openxmlformats.org/officeDocument/2006/relationships/image" Target="../media/image2.jpg"/><Relationship Id="rId16" Type="http://schemas.microsoft.com/office/2007/relationships/hdphoto" Target="../media/hdphoto7.wdp"/><Relationship Id="rId20" Type="http://schemas.microsoft.com/office/2007/relationships/hdphoto" Target="../media/hdphoto9.wdp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11" Type="http://schemas.openxmlformats.org/officeDocument/2006/relationships/image" Target="../media/image7.jpeg"/><Relationship Id="rId24" Type="http://schemas.microsoft.com/office/2007/relationships/hdphoto" Target="../media/hdphoto11.wdp"/><Relationship Id="rId5" Type="http://schemas.openxmlformats.org/officeDocument/2006/relationships/image" Target="../media/image4.jpeg"/><Relationship Id="rId15" Type="http://schemas.openxmlformats.org/officeDocument/2006/relationships/image" Target="../media/image9.jpeg"/><Relationship Id="rId23" Type="http://schemas.openxmlformats.org/officeDocument/2006/relationships/image" Target="../media/image13.jpeg"/><Relationship Id="rId10" Type="http://schemas.microsoft.com/office/2007/relationships/hdphoto" Target="../media/hdphoto4.wdp"/><Relationship Id="rId19" Type="http://schemas.openxmlformats.org/officeDocument/2006/relationships/image" Target="../media/image11.jpeg"/><Relationship Id="rId4" Type="http://schemas.microsoft.com/office/2007/relationships/hdphoto" Target="../media/hdphoto1.wdp"/><Relationship Id="rId9" Type="http://schemas.openxmlformats.org/officeDocument/2006/relationships/image" Target="../media/image6.jpeg"/><Relationship Id="rId14" Type="http://schemas.microsoft.com/office/2007/relationships/hdphoto" Target="../media/hdphoto6.wdp"/><Relationship Id="rId22" Type="http://schemas.microsoft.com/office/2007/relationships/hdphoto" Target="../media/hdphoto10.wdp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vkomforte.su/image/cache/data/Brabantia/3219243-800x800.jpg" TargetMode="External"/><Relationship Id="rId3" Type="http://schemas.openxmlformats.org/officeDocument/2006/relationships/image" Target="../media/image15.jpg"/><Relationship Id="rId7" Type="http://schemas.openxmlformats.org/officeDocument/2006/relationships/hyperlink" Target="http://ds14.voadm.gov.spb.ru/izobrazhenie0001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baza-snab.ru/upload/iblock/600/6009122fb2133365c110e966f05ccd94.jpeg" TargetMode="External"/><Relationship Id="rId5" Type="http://schemas.openxmlformats.org/officeDocument/2006/relationships/hyperlink" Target="http://aquamaniya.ru/wp-content/uploads/2012/01/rezinovy-kovrik-dlya-vannoy-4.jpg" TargetMode="External"/><Relationship Id="rId4" Type="http://schemas.openxmlformats.org/officeDocument/2006/relationships/hyperlink" Target="http://spotonautoglassrepair.com/data/559f0a0ac027c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04056" y="2823071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Интерактивная инструкция «Правила безопасной работы с электроутюгом»</a:t>
            </a:r>
            <a:r>
              <a:rPr lang="ru-RU" sz="4000" b="1" dirty="0" smtClean="0">
                <a:ln w="1905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ru-RU" sz="4000" b="1" dirty="0" smtClean="0">
                <a:ln w="1905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</a:b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4149080"/>
            <a:ext cx="6400800" cy="1752600"/>
          </a:xfrm>
        </p:spPr>
        <p:txBody>
          <a:bodyPr>
            <a:normAutofit/>
          </a:bodyPr>
          <a:lstStyle/>
          <a:p>
            <a:r>
              <a:rPr lang="ru-RU" sz="1600" i="1" dirty="0" smtClean="0">
                <a:ln w="1905"/>
                <a:solidFill>
                  <a:srgbClr val="7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Коровина Любовь Николаевна, </a:t>
            </a:r>
          </a:p>
          <a:p>
            <a:r>
              <a:rPr lang="ru-RU" sz="1600" i="1" dirty="0" smtClean="0">
                <a:ln w="1905"/>
                <a:solidFill>
                  <a:srgbClr val="7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учитель технологии МБОУ «СОШ №15» </a:t>
            </a:r>
          </a:p>
          <a:p>
            <a:r>
              <a:rPr lang="ru-RU" sz="1600" i="1" dirty="0" smtClean="0">
                <a:ln w="1905"/>
                <a:solidFill>
                  <a:srgbClr val="7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Енисейского района, </a:t>
            </a:r>
          </a:p>
          <a:p>
            <a:r>
              <a:rPr lang="ru-RU" sz="1600" i="1" dirty="0" smtClean="0">
                <a:ln w="1905"/>
                <a:solidFill>
                  <a:srgbClr val="7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Красноярского края</a:t>
            </a:r>
          </a:p>
          <a:p>
            <a:endParaRPr lang="ru-RU" dirty="0"/>
          </a:p>
        </p:txBody>
      </p:sp>
      <p:sp>
        <p:nvSpPr>
          <p:cNvPr id="4" name="Управляющая кнопка: сведения 3">
            <a:hlinkClick r:id="" action="ppaction://hlinkshowjump?jump=lastslide" highlightClick="1"/>
          </p:cNvPr>
          <p:cNvSpPr/>
          <p:nvPr/>
        </p:nvSpPr>
        <p:spPr>
          <a:xfrm>
            <a:off x="304800" y="260648"/>
            <a:ext cx="533400" cy="533400"/>
          </a:xfrm>
          <a:prstGeom prst="actionButtonInformation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229600" y="6204065"/>
            <a:ext cx="609600" cy="381000"/>
          </a:xfrm>
          <a:prstGeom prst="actionButtonForwardNex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2639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4596987" y="548680"/>
            <a:ext cx="4191000" cy="5688632"/>
          </a:xfrm>
          <a:prstGeom prst="rect">
            <a:avLst/>
          </a:prstGeom>
          <a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596987" y="548680"/>
            <a:ext cx="4191000" cy="5688632"/>
          </a:xfrm>
          <a:prstGeom prst="rect">
            <a:avLst/>
          </a:prstGeom>
          <a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596987" y="548680"/>
            <a:ext cx="4191000" cy="5688632"/>
          </a:xfrm>
          <a:prstGeom prst="rect">
            <a:avLst/>
          </a:prstGeom>
          <a:blipFill>
            <a:blip r:embed="rId7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596987" y="548680"/>
            <a:ext cx="4191000" cy="5688632"/>
          </a:xfrm>
          <a:prstGeom prst="rect">
            <a:avLst/>
          </a:prstGeom>
          <a:blipFill>
            <a:blip r:embed="rId9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596987" y="548680"/>
            <a:ext cx="4191000" cy="5688632"/>
          </a:xfrm>
          <a:prstGeom prst="rect">
            <a:avLst/>
          </a:prstGeom>
          <a:blipFill>
            <a:blip r:embed="rId11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4596987" y="548680"/>
            <a:ext cx="4191000" cy="5688632"/>
          </a:xfrm>
          <a:prstGeom prst="rect">
            <a:avLst/>
          </a:prstGeom>
          <a:blipFill>
            <a:blip r:embed="rId13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548680"/>
            <a:ext cx="4191000" cy="5688632"/>
          </a:xfrm>
          <a:prstGeom prst="rect">
            <a:avLst/>
          </a:prstGeom>
          <a:blipFill>
            <a:blip r:embed="rId15">
              <a:extLst>
                <a:ext uri="{BEBA8EAE-BF5A-486C-A8C5-ECC9F3942E4B}">
                  <a14:imgProps xmlns:a14="http://schemas.microsoft.com/office/drawing/2010/main">
                    <a14:imgLayer r:embed="rId16"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548680"/>
            <a:ext cx="4191000" cy="5688632"/>
          </a:xfrm>
          <a:prstGeom prst="rect">
            <a:avLst/>
          </a:prstGeom>
          <a:blipFill>
            <a:blip r:embed="rId17">
              <a:extLst>
                <a:ext uri="{BEBA8EAE-BF5A-486C-A8C5-ECC9F3942E4B}">
                  <a14:imgProps xmlns:a14="http://schemas.microsoft.com/office/drawing/2010/main">
                    <a14:imgLayer r:embed="rId18"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95536" y="548680"/>
            <a:ext cx="4191000" cy="5688632"/>
          </a:xfrm>
          <a:prstGeom prst="rect">
            <a:avLst/>
          </a:prstGeom>
          <a:blipFill>
            <a:blip r:embed="rId19">
              <a:extLst>
                <a:ext uri="{BEBA8EAE-BF5A-486C-A8C5-ECC9F3942E4B}">
                  <a14:imgProps xmlns:a14="http://schemas.microsoft.com/office/drawing/2010/main">
                    <a14:imgLayer r:embed="rId20"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395536" y="548680"/>
            <a:ext cx="4191000" cy="5688632"/>
          </a:xfrm>
          <a:prstGeom prst="rect">
            <a:avLst/>
          </a:prstGeom>
          <a:blipFill>
            <a:blip r:embed="rId21">
              <a:extLst>
                <a:ext uri="{BEBA8EAE-BF5A-486C-A8C5-ECC9F3942E4B}">
                  <a14:imgProps xmlns:a14="http://schemas.microsoft.com/office/drawing/2010/main">
                    <a14:imgLayer r:embed="rId22"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95536" y="548680"/>
            <a:ext cx="4191000" cy="5688632"/>
          </a:xfrm>
          <a:prstGeom prst="rect">
            <a:avLst/>
          </a:prstGeom>
          <a:blipFill>
            <a:blip r:embed="rId23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24"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395536" y="548680"/>
            <a:ext cx="4191000" cy="5688632"/>
          </a:xfrm>
          <a:prstGeom prst="rect">
            <a:avLst/>
          </a:prstGeom>
          <a:blipFill>
            <a:blip r:embed="rId25">
              <a:extLst>
                <a:ext uri="{BEBA8EAE-BF5A-486C-A8C5-ECC9F3942E4B}">
                  <a14:imgProps xmlns:a14="http://schemas.microsoft.com/office/drawing/2010/main">
                    <a14:imgLayer r:embed="rId26"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Умножение 18">
            <a:hlinkClick r:id="" action="ppaction://hlinkshowjump?jump=endshow"/>
          </p:cNvPr>
          <p:cNvSpPr/>
          <p:nvPr/>
        </p:nvSpPr>
        <p:spPr>
          <a:xfrm>
            <a:off x="8458200" y="6248400"/>
            <a:ext cx="685800" cy="609600"/>
          </a:xfrm>
          <a:prstGeom prst="mathMultiply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5817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7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7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7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17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7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7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00"/>
                            </p:stCondLst>
                            <p:childTnLst>
                              <p:par>
                                <p:cTn id="92" presetID="17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7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500"/>
                            </p:stCondLst>
                            <p:childTnLst>
                              <p:par>
                                <p:cTn id="108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7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500"/>
                            </p:stCondLst>
                            <p:childTnLst>
                              <p:par>
                                <p:cTn id="124" presetID="17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3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1" fill="hold">
                      <p:stCondLst>
                        <p:cond delay="0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7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500"/>
                            </p:stCondLst>
                            <p:childTnLst>
                              <p:par>
                                <p:cTn id="140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7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0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500"/>
                            </p:stCondLst>
                            <p:childTnLst>
                              <p:par>
                                <p:cTn id="156" presetID="17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7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6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500"/>
                            </p:stCondLst>
                            <p:childTnLst>
                              <p:par>
                                <p:cTn id="172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7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9" fill="hold">
                      <p:stCondLst>
                        <p:cond delay="0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17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500"/>
                            </p:stCondLst>
                            <p:childTnLst>
                              <p:par>
                                <p:cTn id="188" presetID="17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17" grpId="0" animBg="1"/>
      <p:bldP spid="17" grpId="1" animBg="1"/>
      <p:bldP spid="14" grpId="0" animBg="1"/>
      <p:bldP spid="14" grpId="1" animBg="1"/>
      <p:bldP spid="12" grpId="0" animBg="1"/>
      <p:bldP spid="12" grpId="1" animBg="1"/>
      <p:bldP spid="8" grpId="0" animBg="1"/>
      <p:bldP spid="8" grpId="1" animBg="1"/>
      <p:bldP spid="7" grpId="0" animBg="1"/>
      <p:bldP spid="7" grpId="1" animBg="1"/>
      <p:bldP spid="2" grpId="0" animBg="1"/>
      <p:bldP spid="2" grpId="1" animBg="1"/>
      <p:bldP spid="3" grpId="0" animBg="1"/>
      <p:bldP spid="3" grpId="1" animBg="1"/>
      <p:bldP spid="6" grpId="0" animBg="1"/>
      <p:bldP spid="6" grpId="1" animBg="1"/>
      <p:bldP spid="9" grpId="0" animBg="1"/>
      <p:bldP spid="9" grpId="1" animBg="1"/>
      <p:bldP spid="13" grpId="0" animBg="1"/>
      <p:bldP spid="13" grpId="1" animBg="1"/>
      <p:bldP spid="15" grpId="0" animBg="1"/>
      <p:bldP spid="15" grpId="1" animBg="1"/>
      <p:bldP spid="18" grpId="0" animBg="1"/>
      <p:bldP spid="18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Источники:</a:t>
            </a:r>
            <a:endParaRPr lang="ru-RU" dirty="0">
              <a:solidFill>
                <a:srgbClr val="C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67744" y="1628800"/>
            <a:ext cx="5616624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sz="1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 шаблона учитель начальных классов Латышева Татьяна Анатольевна МОУ «</a:t>
            </a:r>
            <a:r>
              <a:rPr lang="ru-RU" sz="16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Ракитянская</a:t>
            </a:r>
            <a:r>
              <a:rPr lang="ru-RU" sz="1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СОШ №1» п. Ракитное Белгородской обл. </a:t>
            </a:r>
          </a:p>
          <a:p>
            <a:r>
              <a:rPr lang="ru-RU" altLang="ru-RU" sz="2000" dirty="0" smtClean="0">
                <a:hlinkClick r:id="rId4"/>
              </a:rPr>
              <a:t>Утюг</a:t>
            </a:r>
          </a:p>
          <a:p>
            <a:r>
              <a:rPr lang="ru-RU" altLang="ru-RU" sz="2000" dirty="0" smtClean="0">
                <a:hlinkClick r:id="rId5"/>
              </a:rPr>
              <a:t>Коврик</a:t>
            </a:r>
          </a:p>
          <a:p>
            <a:r>
              <a:rPr lang="ru-RU" altLang="ru-RU" sz="2000" dirty="0" smtClean="0">
                <a:hlinkClick r:id="rId6"/>
              </a:rPr>
              <a:t>Утюг</a:t>
            </a:r>
          </a:p>
          <a:p>
            <a:r>
              <a:rPr lang="ru-RU" altLang="ru-RU" sz="2000" dirty="0" smtClean="0">
                <a:hlinkClick r:id="rId7"/>
              </a:rPr>
              <a:t>Девочка</a:t>
            </a:r>
          </a:p>
          <a:p>
            <a:r>
              <a:rPr lang="ru-RU" altLang="ru-RU" sz="2000" dirty="0" smtClean="0">
                <a:hlinkClick r:id="rId8"/>
              </a:rPr>
              <a:t>Утюг  на подставке</a:t>
            </a:r>
          </a:p>
          <a:p>
            <a:endParaRPr lang="ru-RU" altLang="ru-RU" sz="2000" dirty="0" smtClean="0"/>
          </a:p>
          <a:p>
            <a:endParaRPr lang="ru-RU" altLang="ru-RU" sz="2000" dirty="0" smtClean="0"/>
          </a:p>
          <a:p>
            <a:endParaRPr lang="ru-RU" altLang="ru-RU" sz="2000" dirty="0" smtClean="0">
              <a:hlinkClick r:id="rId7"/>
            </a:endParaRPr>
          </a:p>
          <a:p>
            <a:pPr marL="0" indent="0">
              <a:buNone/>
            </a:pPr>
            <a:endParaRPr lang="ru-RU" altLang="ru-RU" sz="1400" dirty="0" smtClean="0">
              <a:hlinkClick r:id="rId6"/>
            </a:endParaRPr>
          </a:p>
          <a:p>
            <a:pPr marL="0" indent="0">
              <a:buNone/>
            </a:pPr>
            <a:endParaRPr lang="ru-RU" altLang="ru-RU" sz="1400" dirty="0" smtClean="0"/>
          </a:p>
          <a:p>
            <a:pPr marL="0" indent="0">
              <a:buNone/>
            </a:pPr>
            <a:endParaRPr lang="ru-RU" altLang="ru-RU" sz="1400" dirty="0" smtClean="0">
              <a:hlinkClick r:id="rId5"/>
            </a:endParaRPr>
          </a:p>
          <a:p>
            <a:pPr marL="0" indent="0">
              <a:buNone/>
            </a:pPr>
            <a:endParaRPr lang="ru-RU" altLang="ru-RU" sz="1400" dirty="0" smtClean="0">
              <a:hlinkClick r:id="rId4"/>
            </a:endParaRPr>
          </a:p>
          <a:p>
            <a:pPr marL="0" indent="0">
              <a:buNone/>
            </a:pPr>
            <a:endParaRPr lang="ru-RU" altLang="ru-RU" sz="1400" dirty="0" smtClean="0"/>
          </a:p>
          <a:p>
            <a:pPr marL="0" indent="0">
              <a:buNone/>
            </a:pPr>
            <a:endParaRPr lang="ru-RU" altLang="ru-RU" sz="1400" dirty="0" smtClean="0"/>
          </a:p>
          <a:p>
            <a:pPr marL="0" indent="0">
              <a:buNone/>
            </a:pP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Управляющая кнопка: домой 3">
            <a:hlinkClick r:id="" action="ppaction://hlinkshowjump?jump=firstslide" highlightClick="1"/>
          </p:cNvPr>
          <p:cNvSpPr/>
          <p:nvPr/>
        </p:nvSpPr>
        <p:spPr>
          <a:xfrm>
            <a:off x="8316416" y="5949280"/>
            <a:ext cx="677416" cy="753616"/>
          </a:xfrm>
          <a:prstGeom prst="actionButtonHom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4242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57</Words>
  <Application>Microsoft Office PowerPoint</Application>
  <PresentationFormat>Экран (4:3)</PresentationFormat>
  <Paragraphs>22</Paragraphs>
  <Slides>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Интерактивная инструкция «Правила безопасной работы с электроутюгом»  </vt:lpstr>
      <vt:lpstr>Презентация PowerPoint</vt:lpstr>
      <vt:lpstr>Источники: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Интерактивная инструкция по правилам Т. Б.</dc:title>
  <dc:creator>Коровина Любовь</dc:creator>
  <cp:lastModifiedBy>Local_Admin</cp:lastModifiedBy>
  <cp:revision>15</cp:revision>
  <dcterms:created xsi:type="dcterms:W3CDTF">2015-12-24T11:15:54Z</dcterms:created>
  <dcterms:modified xsi:type="dcterms:W3CDTF">2015-12-28T08:33:16Z</dcterms:modified>
</cp:coreProperties>
</file>