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2" r:id="rId7"/>
    <p:sldId id="270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81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756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489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441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685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1227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792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508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43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648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746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6D1D7-1063-42F8-B0FE-2BA54CF94591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6DFF-DAEA-41AC-8010-7672F6411B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885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i="1" u="sng" dirty="0" smtClean="0"/>
              <a:t>Исторические личности на уроках в школе</a:t>
            </a:r>
            <a:endParaRPr lang="ru-RU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09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В истории личностями называют людей, обладающих ярко выраженной индивидуальностью, отличающихся от других людей в каком-либо отношении, причем не только в положительном, но и в отрицательном смысле.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Без знаний личностей знание истории не может быть полным.</a:t>
            </a:r>
          </a:p>
        </p:txBody>
      </p:sp>
    </p:spTree>
    <p:extLst>
      <p:ext uri="{BB962C8B-B14F-4D97-AF65-F5344CB8AC3E}">
        <p14:creationId xmlns="" xmlns:p14="http://schemas.microsoft.com/office/powerpoint/2010/main" val="280777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5466" y="214812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dirty="0"/>
              <a:t>Деятельность исторических личностей может быть оценена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67003" y="1841326"/>
            <a:ext cx="701457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4400" dirty="0" smtClean="0"/>
              <a:t>с учетом особенностей того периода, когда он жил, </a:t>
            </a:r>
            <a:endParaRPr lang="ru-RU" sz="44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4400" dirty="0" smtClean="0"/>
              <a:t>его морального выбора,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4400" dirty="0" smtClean="0"/>
              <a:t>нравственностей его поступков.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401936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4000" dirty="0" smtClean="0"/>
              <a:t>положительной;</a:t>
            </a:r>
          </a:p>
          <a:p>
            <a:pPr algn="just"/>
            <a:endParaRPr lang="ru-RU" sz="4000" dirty="0" smtClean="0"/>
          </a:p>
          <a:p>
            <a:pPr algn="just"/>
            <a:r>
              <a:rPr lang="ru-RU" sz="4000" dirty="0" smtClean="0"/>
              <a:t>Отрицательной;</a:t>
            </a:r>
          </a:p>
          <a:p>
            <a:pPr marL="0" indent="0" algn="just">
              <a:buNone/>
            </a:pPr>
            <a:r>
              <a:rPr lang="ru-RU" sz="4000" dirty="0" smtClean="0"/>
              <a:t> </a:t>
            </a:r>
          </a:p>
          <a:p>
            <a:pPr algn="just"/>
            <a:r>
              <a:rPr lang="ru-RU" sz="4000" dirty="0" smtClean="0"/>
              <a:t>многозначной, учитывающей позитивные и негативные стороны деятельности той или иной личности.</a:t>
            </a:r>
            <a:endParaRPr lang="ru-RU" sz="40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/>
              <a:t>Оценка может </a:t>
            </a:r>
            <a:r>
              <a:rPr lang="ru-RU" sz="6000" dirty="0" smtClean="0"/>
              <a:t>быть</a:t>
            </a:r>
            <a:endParaRPr lang="ru-RU" sz="6000" dirty="0"/>
          </a:p>
        </p:txBody>
      </p:sp>
    </p:spTree>
    <p:extLst>
      <p:ext uri="{BB962C8B-B14F-4D97-AF65-F5344CB8AC3E}">
        <p14:creationId xmlns="" xmlns:p14="http://schemas.microsoft.com/office/powerpoint/2010/main" val="401067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Запоминание фамилии и имени исторического деятеля.</a:t>
            </a:r>
          </a:p>
          <a:p>
            <a:r>
              <a:rPr lang="ru-RU" dirty="0"/>
              <a:t>Ознакомление с этапами, периодами и содержанием деятельности личности.</a:t>
            </a:r>
          </a:p>
          <a:p>
            <a:r>
              <a:rPr lang="ru-RU" dirty="0"/>
              <a:t>Усвоение идейно – теоретических (политических, религиозных и т. д.) платформ изучаемой личности.</a:t>
            </a:r>
          </a:p>
          <a:p>
            <a:r>
              <a:rPr lang="ru-RU" dirty="0"/>
              <a:t>Выяснение, чьи интересы на том или ином историческом этапе данная личность выражала.</a:t>
            </a:r>
          </a:p>
          <a:p>
            <a:r>
              <a:rPr lang="ru-RU" dirty="0"/>
              <a:t>Изучение оценок личности ее современниками и современными историками.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Вариант изучения исторической личности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423861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Памятка для характеристики  и оценки исторического деятеля: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1. Когда и в какой стране жил и действовал исторический деятель, к какой общественной группе он принадлежал по своему происхождению? Каковы были его цели, планы, какими средствами он стремился реализовать их?</a:t>
            </a:r>
          </a:p>
          <a:p>
            <a:r>
              <a:rPr lang="ru-RU" dirty="0" smtClean="0"/>
              <a:t>2. Опишите внешность и характер исторического деятеля. Какие личные качества помогали ему идти к цели, а какие мешали? Что Вы цените в его характере, что не одобряете?</a:t>
            </a:r>
          </a:p>
          <a:p>
            <a:r>
              <a:rPr lang="ru-RU" dirty="0" smtClean="0"/>
              <a:t>3. Перечислите основные результаты его деятельности (какие цели удалось претворить в жизнь).</a:t>
            </a:r>
          </a:p>
          <a:p>
            <a:r>
              <a:rPr lang="ru-RU" dirty="0" smtClean="0"/>
              <a:t>4. Установите, в интересах каких общественных сил действовал герой Вашего описания.</a:t>
            </a:r>
          </a:p>
          <a:p>
            <a:r>
              <a:rPr lang="ru-RU" dirty="0" smtClean="0"/>
              <a:t>5. Оцените деятельность выдающегося человека (кому была полезна, выгодна; способствовала ли прогрессу общества) Выскажите своё отношение к нему.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ександр\Desktop\200px-Peter_I_by_Knel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715" y="2011680"/>
            <a:ext cx="2246811" cy="3735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0521" y="613775"/>
            <a:ext cx="11536472" cy="6422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675"/>
              </a:spcAft>
            </a:pPr>
            <a:endParaRPr lang="ru-RU" sz="2400" u="sng" dirty="0" smtClean="0">
              <a:solidFill>
                <a:srgbClr val="333333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675"/>
              </a:spcAft>
            </a:pPr>
            <a:r>
              <a:rPr lang="ru-RU" sz="3600" u="sng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учителя.</a:t>
            </a:r>
            <a:endParaRPr lang="ru-RU" sz="3600" u="sng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endParaRPr lang="ru-RU" sz="2400" u="sng" dirty="0" smtClean="0">
              <a:solidFill>
                <a:srgbClr val="333333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r>
              <a:rPr lang="ru-RU" u="sng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Вопрос репродуктивный</a:t>
            </a:r>
            <a:r>
              <a:rPr lang="ru-RU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 – требует воспроизведения готовых знаний (т.е. через память) без активной мыслительной деятельности. 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r>
              <a:rPr lang="ru-RU" u="sng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Вопрос продуктивно-познавательный</a:t>
            </a:r>
            <a:r>
              <a:rPr lang="ru-RU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 – требует, наряду с воспроизведением готовых знаний, поиска обобщений, выводов, выяснения причин, последствий. Начинаются словами почему, в чем, докажите, обобщите, сформулируйте.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r>
              <a:rPr lang="ru-RU" u="sng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Вопрос проблемный</a:t>
            </a:r>
            <a:r>
              <a:rPr lang="ru-RU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 – содержит кажущееся или реальное противоречие. При нахождении ответа требует размышления, рассуждения, отличается относительной краткостью формулировки. 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r>
              <a:rPr lang="ru-RU" u="sng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Проблемная задача</a:t>
            </a:r>
            <a:r>
              <a:rPr lang="ru-RU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 – дидактическое средство в виде текста или схемы, содержащее в себе противоречие, вызывающее не воспроизведение готовых знаний, а размышление, рассуждение, содержащее (в отличие от проблемного вопроса) дополнительную вводную информацию. 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675"/>
              </a:spcAft>
            </a:pPr>
            <a:r>
              <a:rPr lang="ru-RU" u="sng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Проблемная ситуация </a:t>
            </a:r>
            <a:r>
              <a:rPr lang="ru-RU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– создание обстановки, в которой у обучаемых возникает интеллектуально-психологическое затруднение, преодоление которого требует поиска новых знаний, новых подходов, направленных на выявление личной оценки; противоречия, заложенного в проблемной задаче.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457200" algn="just">
              <a:spcAft>
                <a:spcPts val="8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087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gevmeste.ru/pict/vopros-104-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989" y="621604"/>
            <a:ext cx="5715000" cy="4533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60990" y="5155504"/>
            <a:ext cx="61575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 картинке изображены два современника и человек из иной эпохи. Введите цифру, под которой скрывается этот человек.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6404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gevmeste.ru/pict/vopros-261-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36" y="-117432"/>
            <a:ext cx="5715000" cy="4533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8488" y="4536994"/>
            <a:ext cx="6663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В эпоху правления этой императрицы был основан Московский Университет. Введите цифру правильного ответа.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5478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egevmeste.ru/pict/vopros-463-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28887"/>
            <a:ext cx="5494794" cy="4597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0" y="5229493"/>
            <a:ext cx="5832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Этого императора называли царем-освободителем. Именно в его правление было отменено крепостное право в 1861 г. Введите цифру правильного ответа.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827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gevmeste.ru/pict/vopros-464-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9" y="270311"/>
            <a:ext cx="5974915" cy="47400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95297" y="270312"/>
            <a:ext cx="6228023" cy="5598676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картинке - три современника. Кто из них провел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агарарную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реформу и был убит Богровым? Введите цифру правильного ответа.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4988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 </a:t>
            </a:r>
            <a:r>
              <a:rPr lang="ru-RU" sz="2800" b="1" dirty="0"/>
              <a:t>Вы видите деда, сына и внука. Дед и сын были убиты в результате дворцовых переворотов. Деда убил Орлов, а сына - граф Пален (стоял во главе заговора). Кого убил Пален? Введите цифру правильного ответа.</a:t>
            </a:r>
            <a:endParaRPr lang="ru-RU" sz="2800" dirty="0"/>
          </a:p>
        </p:txBody>
      </p:sp>
      <p:pic>
        <p:nvPicPr>
          <p:cNvPr id="5122" name="Picture 2" descr="http://egevmeste.ru/pict/vopros-465-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45" b="214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5239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 </a:t>
            </a:r>
            <a:r>
              <a:rPr lang="ru-RU" sz="3200" b="1" dirty="0"/>
              <a:t>Кто из изображенных на фотографиях людей является трижды героем Советского Союза? Введите цифру правильного ответа.</a:t>
            </a:r>
            <a:endParaRPr lang="ru-RU" sz="3200" dirty="0"/>
          </a:p>
        </p:txBody>
      </p:sp>
      <p:pic>
        <p:nvPicPr>
          <p:cNvPr id="6146" name="Picture 2" descr="http://egevmeste.ru/pict/vopros-302-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5" b="23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58419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После убийства этого человека в 1934 г. в СССР начались массовые репрессии. Введите цифру правильного ответа.</a:t>
            </a:r>
            <a:endParaRPr lang="ru-RU" sz="3200" dirty="0"/>
          </a:p>
        </p:txBody>
      </p:sp>
      <p:pic>
        <p:nvPicPr>
          <p:cNvPr id="7170" name="Picture 2" descr="http://egevmeste.ru/pict/vopros-466-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5" b="23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574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 В правление этого руководителя СССР был проведен XX съезд КПСС, на котором осудили культ личности Сталина. Введите цифру правильного ответа.</a:t>
            </a:r>
            <a:endParaRPr lang="ru-RU" sz="2800" dirty="0"/>
          </a:p>
        </p:txBody>
      </p:sp>
      <p:pic>
        <p:nvPicPr>
          <p:cNvPr id="8194" name="Picture 2" descr="http://egevmeste.ru/pict/vopros-467-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5" b="23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33999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Он - автор Ленинградской симфонии, написанной и исполненной во время блокады Ленинграда в Великую Отечественную войну.</a:t>
            </a:r>
            <a:endParaRPr lang="ru-RU" sz="2800" dirty="0"/>
          </a:p>
        </p:txBody>
      </p:sp>
      <p:pic>
        <p:nvPicPr>
          <p:cNvPr id="9218" name="Picture 2" descr="http://egevmeste.ru/pict/vopros-485-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7" r="324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7991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smtClean="0"/>
              <a:t>Напишите фамилию полководца</a:t>
            </a:r>
            <a:r>
              <a:rPr lang="ru-RU" sz="3200"/>
              <a:t>, </a:t>
            </a:r>
            <a:r>
              <a:rPr lang="ru-RU" sz="3200" smtClean="0"/>
              <a:t>командовавшего армией</a:t>
            </a:r>
            <a:r>
              <a:rPr lang="ru-RU" sz="3200"/>
              <a:t>, </a:t>
            </a:r>
            <a:r>
              <a:rPr lang="ru-RU" sz="3200" smtClean="0"/>
              <a:t>обозначенной </a:t>
            </a:r>
            <a:r>
              <a:rPr lang="ru-RU" sz="3200" dirty="0"/>
              <a:t>на </a:t>
            </a:r>
            <a:r>
              <a:rPr lang="ru-RU" sz="3200"/>
              <a:t>схеме </a:t>
            </a:r>
            <a:r>
              <a:rPr lang="ru-RU" sz="3200" smtClean="0"/>
              <a:t>цифрой </a:t>
            </a:r>
            <a:r>
              <a:rPr lang="ru-RU" sz="3200" dirty="0"/>
              <a:t>«3».</a:t>
            </a:r>
          </a:p>
        </p:txBody>
      </p:sp>
      <p:pic>
        <p:nvPicPr>
          <p:cNvPr id="10242" name="Picture 2" descr="get_file (2)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27" r="972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19740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399</Words>
  <Application>Microsoft Office PowerPoint</Application>
  <PresentationFormat>Произвольный</PresentationFormat>
  <Paragraphs>45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Исторические личности на уроках в школе</vt:lpstr>
      <vt:lpstr>Слайд 2</vt:lpstr>
      <vt:lpstr>Деятельность исторических личностей может быть оценена  </vt:lpstr>
      <vt:lpstr>Слайд 4</vt:lpstr>
      <vt:lpstr>Слайд 5</vt:lpstr>
      <vt:lpstr>Памятка для характеристики  и оценки исторического деятеля: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Майков Александр Николаевич</dc:creator>
  <cp:lastModifiedBy>Александр</cp:lastModifiedBy>
  <cp:revision>15</cp:revision>
  <dcterms:created xsi:type="dcterms:W3CDTF">2018-03-27T10:26:16Z</dcterms:created>
  <dcterms:modified xsi:type="dcterms:W3CDTF">2019-11-04T20:05:19Z</dcterms:modified>
</cp:coreProperties>
</file>